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_rels/presentation.xml.rels" ContentType="application/vnd.openxmlformats-package.relationships+xml"/>
  <Override PartName="/ppt/media/image9.png" ContentType="image/png"/>
  <Override PartName="/ppt/media/image7.jpeg" ContentType="image/jpeg"/>
  <Override PartName="/ppt/media/image6.png" ContentType="image/png"/>
  <Override PartName="/ppt/media/image5.png" ContentType="image/png"/>
  <Override PartName="/ppt/media/image8.jpeg" ContentType="image/jpe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57" name="" descr="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  <p:pic>
        <p:nvPicPr>
          <p:cNvPr id="58" name="" descr=""/>
          <p:cNvPicPr/>
          <p:nvPr/>
        </p:nvPicPr>
        <p:blipFill>
          <a:blip r:embed="rId3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  <p:pic>
        <p:nvPicPr>
          <p:cNvPr id="156" name="" descr=""/>
          <p:cNvPicPr/>
          <p:nvPr/>
        </p:nvPicPr>
        <p:blipFill>
          <a:blip r:embed="rId3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accent1">
                <a:alpha val="70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accent1">
                <a:alpha val="70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9181440" y="-8640"/>
            <a:ext cx="3007080" cy="686628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9603360" y="-8640"/>
            <a:ext cx="2588040" cy="686628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9334440" y="-8640"/>
            <a:ext cx="2854080" cy="686628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10898640" y="-8640"/>
            <a:ext cx="1289880" cy="686628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10938960" y="-8640"/>
            <a:ext cx="1249560" cy="686628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0" y="4013280"/>
            <a:ext cx="448200" cy="2844360"/>
          </a:xfrm>
          <a:prstGeom prst="triangle">
            <a:avLst>
              <a:gd name="adj" fmla="val 0"/>
            </a:avLst>
          </a:prstGeom>
          <a:solidFill>
            <a:schemeClr val="accent1"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" name="CustomShape 11"/>
          <p:cNvSpPr/>
          <p:nvPr/>
        </p:nvSpPr>
        <p:spPr>
          <a:xfrm>
            <a:off x="0" y="-7920"/>
            <a:ext cx="863280" cy="5697720"/>
          </a:xfrm>
          <a:custGeom>
            <a:avLst/>
            <a:gdLst/>
            <a:ahLst/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" name="Line 12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accent1">
                <a:alpha val="70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" name="Line 13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accent1">
                <a:alpha val="70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" name="CustomShape 14"/>
          <p:cNvSpPr/>
          <p:nvPr/>
        </p:nvSpPr>
        <p:spPr>
          <a:xfrm>
            <a:off x="9181440" y="-8640"/>
            <a:ext cx="3007080" cy="686628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" name="CustomShape 15"/>
          <p:cNvSpPr/>
          <p:nvPr/>
        </p:nvSpPr>
        <p:spPr>
          <a:xfrm>
            <a:off x="9603360" y="-8640"/>
            <a:ext cx="2588040" cy="686628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" name="CustomShape 16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" name="CustomShape 17"/>
          <p:cNvSpPr/>
          <p:nvPr/>
        </p:nvSpPr>
        <p:spPr>
          <a:xfrm>
            <a:off x="9334440" y="-8640"/>
            <a:ext cx="2854080" cy="686628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7" name="CustomShape 18"/>
          <p:cNvSpPr/>
          <p:nvPr/>
        </p:nvSpPr>
        <p:spPr>
          <a:xfrm>
            <a:off x="10898640" y="-8640"/>
            <a:ext cx="1289880" cy="686628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8" name="CustomShape 19"/>
          <p:cNvSpPr/>
          <p:nvPr/>
        </p:nvSpPr>
        <p:spPr>
          <a:xfrm>
            <a:off x="10938960" y="-8640"/>
            <a:ext cx="1249560" cy="686628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" name="CustomShape 20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" name="PlaceHolder 21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r>
              <a:rPr b="0" lang="en-US" sz="54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Master title style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1" name="PlaceHolder 22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b="0" lang="en-US" sz="9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5/8/18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" name="PlaceHolder 23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8BA6F12-88EA-4532-9081-C2E39313C365}" type="slidenum">
              <a:rPr b="0" lang="en-US" sz="9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outline text format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 Outline Level</a:t>
            </a:r>
            <a:endParaRPr b="0" lang="en-US" sz="1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Third Outline Level</a:t>
            </a:r>
            <a:endParaRPr b="0" lang="en-US" sz="1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Fourth Outline Level</a:t>
            </a:r>
            <a:endParaRPr b="0" lang="en-US" sz="1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Fifth Outline Level</a:t>
            </a:r>
            <a:endParaRPr b="0" lang="en-US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Sixth Outline Level</a:t>
            </a:r>
            <a:endParaRPr b="0" lang="en-US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Seventh Outline Level</a:t>
            </a:r>
            <a:endParaRPr b="0" lang="en-US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accent1">
                <a:alpha val="70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0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accent1">
                <a:alpha val="70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1" name="CustomShape 3"/>
          <p:cNvSpPr/>
          <p:nvPr/>
        </p:nvSpPr>
        <p:spPr>
          <a:xfrm>
            <a:off x="9181440" y="-8640"/>
            <a:ext cx="3007080" cy="686628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2" name="CustomShape 4"/>
          <p:cNvSpPr/>
          <p:nvPr/>
        </p:nvSpPr>
        <p:spPr>
          <a:xfrm>
            <a:off x="9603360" y="-8640"/>
            <a:ext cx="2588040" cy="686628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3" name="CustomShape 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4" name="CustomShape 6"/>
          <p:cNvSpPr/>
          <p:nvPr/>
        </p:nvSpPr>
        <p:spPr>
          <a:xfrm>
            <a:off x="9334440" y="-8640"/>
            <a:ext cx="2854080" cy="686628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5" name="CustomShape 7"/>
          <p:cNvSpPr/>
          <p:nvPr/>
        </p:nvSpPr>
        <p:spPr>
          <a:xfrm>
            <a:off x="10898640" y="-8640"/>
            <a:ext cx="1289880" cy="686628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6" name="CustomShape 8"/>
          <p:cNvSpPr/>
          <p:nvPr/>
        </p:nvSpPr>
        <p:spPr>
          <a:xfrm>
            <a:off x="10938960" y="-8640"/>
            <a:ext cx="1249560" cy="686628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7" name="CustomShape 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8" name="CustomShape 10"/>
          <p:cNvSpPr/>
          <p:nvPr/>
        </p:nvSpPr>
        <p:spPr>
          <a:xfrm>
            <a:off x="0" y="4013280"/>
            <a:ext cx="448200" cy="2844360"/>
          </a:xfrm>
          <a:prstGeom prst="triangle">
            <a:avLst>
              <a:gd name="adj" fmla="val 0"/>
            </a:avLst>
          </a:prstGeom>
          <a:solidFill>
            <a:schemeClr val="accent1"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9" name="PlaceHolder 11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b="0" lang="en-US" sz="9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5/8/18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0" name="PlaceHolder 12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1" name="PlaceHolder 13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0A8B9C1-1AE1-4D3A-8E6E-E1D9272BFBE9}" type="slidenum">
              <a:rPr b="0" lang="en-US" sz="9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2" name="PlaceHolder 1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3" name="PlaceHolder 1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outline text format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 Outline Level</a:t>
            </a:r>
            <a:endParaRPr b="0" lang="en-US" sz="1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Third Outline Level</a:t>
            </a:r>
            <a:endParaRPr b="0" lang="en-US" sz="1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Fourth Outline Level</a:t>
            </a:r>
            <a:endParaRPr b="0" lang="en-US" sz="1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Fifth Outline Level</a:t>
            </a:r>
            <a:endParaRPr b="0" lang="en-US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Sixth Outline Level</a:t>
            </a:r>
            <a:endParaRPr b="0" lang="en-US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Seventh Outline Level</a:t>
            </a:r>
            <a:endParaRPr b="0" lang="en-US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accent1">
                <a:alpha val="70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9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accent1">
                <a:alpha val="70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0" name="CustomShape 3"/>
          <p:cNvSpPr/>
          <p:nvPr/>
        </p:nvSpPr>
        <p:spPr>
          <a:xfrm>
            <a:off x="9181440" y="-8640"/>
            <a:ext cx="3007080" cy="686628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1" name="CustomShape 4"/>
          <p:cNvSpPr/>
          <p:nvPr/>
        </p:nvSpPr>
        <p:spPr>
          <a:xfrm>
            <a:off x="9603360" y="-8640"/>
            <a:ext cx="2588040" cy="686628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2" name="CustomShape 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3" name="CustomShape 6"/>
          <p:cNvSpPr/>
          <p:nvPr/>
        </p:nvSpPr>
        <p:spPr>
          <a:xfrm>
            <a:off x="9334440" y="-8640"/>
            <a:ext cx="2854080" cy="686628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4" name="CustomShape 7"/>
          <p:cNvSpPr/>
          <p:nvPr/>
        </p:nvSpPr>
        <p:spPr>
          <a:xfrm>
            <a:off x="10898640" y="-8640"/>
            <a:ext cx="1289880" cy="686628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5" name="CustomShape 8"/>
          <p:cNvSpPr/>
          <p:nvPr/>
        </p:nvSpPr>
        <p:spPr>
          <a:xfrm>
            <a:off x="10938960" y="-8640"/>
            <a:ext cx="1249560" cy="686628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6" name="CustomShape 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7" name="CustomShape 10"/>
          <p:cNvSpPr/>
          <p:nvPr/>
        </p:nvSpPr>
        <p:spPr>
          <a:xfrm>
            <a:off x="0" y="4013280"/>
            <a:ext cx="448200" cy="2844360"/>
          </a:xfrm>
          <a:prstGeom prst="triangle">
            <a:avLst>
              <a:gd name="adj" fmla="val 0"/>
            </a:avLst>
          </a:prstGeom>
          <a:solidFill>
            <a:schemeClr val="accent1"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8" name="PlaceHolder 1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Master title style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19" name="PlaceHolder 1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outline text format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 Outline Level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Third Outline Level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Fourth Outline Level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Fifth Outline Level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Sixth Outline Level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Seventh Outline LevelClick to edit Master text styles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 level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Third level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Fourth level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Fifth level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20" name="PlaceHolder 13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b="0" lang="en-US" sz="9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5/8/18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1" name="PlaceHolder 14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2" name="PlaceHolder 15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AE58F72-7C79-45D8-BE6D-D063FA3FB4D2}" type="slidenum">
              <a:rPr b="0" lang="en-US" sz="9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s://dzone.com/articles/design-patterns-visitor" TargetMode="External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1506960" y="2404440"/>
            <a:ext cx="7766640" cy="16459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r>
              <a:rPr b="0" lang="en-US" sz="54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Visitor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1506960" y="4050720"/>
            <a:ext cx="7766640" cy="1096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r>
              <a:rPr b="0" lang="en-US" sz="18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Scott Kluttz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" descr=""/>
          <p:cNvPicPr/>
          <p:nvPr/>
        </p:nvPicPr>
        <p:blipFill>
          <a:blip r:embed="rId1"/>
          <a:stretch/>
        </p:blipFill>
        <p:spPr>
          <a:xfrm rot="5400000">
            <a:off x="2667240" y="856800"/>
            <a:ext cx="6857640" cy="5143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" descr=""/>
          <p:cNvPicPr/>
          <p:nvPr/>
        </p:nvPicPr>
        <p:blipFill>
          <a:blip r:embed="rId1"/>
          <a:stretch/>
        </p:blipFill>
        <p:spPr>
          <a:xfrm>
            <a:off x="4470840" y="0"/>
            <a:ext cx="324972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Design Problem: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Can we define new operations to some of our classes of an object structure without actually editing the classes? YES!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When is this useful?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Many unrelated operations on an object structure are required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Classes that make up object structure are subject to change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New operations need to be added frequently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An algorithm uses several classes of the object structure, but you’d like to manage it in one location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Real life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Ideal pattern to plug into public APIs, thus allowing clients to perform operations on a class using a “visiting” class without actually having to modify the source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Consequences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Visitor makes adding new operations easy!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 visitor gathers related operations and separates unrelated ones.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Adding new concrete element classes is complicated– You must make a new visitor class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Visiting access class hierarchies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Accumulating state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Breaking encapsulation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-1080" y="5112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UML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1509840" y="-10800"/>
            <a:ext cx="9280080" cy="696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Works Referenced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i="1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Design Patterns: Elements of Reusable Software</a:t>
            </a: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by Gamma, Helm, Johnson, and Vlissides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visitor.cs classfile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  <a:hlinkClick r:id="rId1"/>
              </a:rPr>
              <a:t>https://dzone.com/articles/design-patterns-visitor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https://en.wikipedia.org/wiki/Visitor_pattern</a:t>
            </a:r>
            <a:endParaRPr b="0" lang="en-US" sz="18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318</TotalTime>
  <Application>LibreOffice/5.1.6.2$Linux_X86_64 LibreOffice_project/10m0$Build-2</Application>
  <Words>142</Words>
  <Paragraphs>19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2018-05-08T19:30:28Z</dcterms:created>
  <dc:creator>Scott Kluttz</dc:creator>
  <dc:description/>
  <dc:language>en-US</dc:language>
  <cp:lastModifiedBy/>
  <dcterms:modified xsi:type="dcterms:W3CDTF">2018-05-08T21:40:59Z</dcterms:modified>
  <cp:revision>6</cp:revision>
  <dc:subject/>
  <dc:title>Visitor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8</vt:i4>
  </property>
</Properties>
</file>