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90" r:id="rId4"/>
    <p:sldId id="291" r:id="rId5"/>
    <p:sldId id="292" r:id="rId6"/>
    <p:sldId id="301" r:id="rId7"/>
    <p:sldId id="302" r:id="rId8"/>
    <p:sldId id="303" r:id="rId9"/>
    <p:sldId id="298" r:id="rId10"/>
    <p:sldId id="299" r:id="rId11"/>
    <p:sldId id="300" r:id="rId12"/>
    <p:sldId id="304" r:id="rId13"/>
    <p:sldId id="305" r:id="rId14"/>
    <p:sldId id="306" r:id="rId15"/>
    <p:sldId id="307" r:id="rId16"/>
    <p:sldId id="310" r:id="rId17"/>
    <p:sldId id="311" r:id="rId18"/>
    <p:sldId id="293" r:id="rId19"/>
    <p:sldId id="257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A547-C7EA-9E49-9E28-3E64B271D5E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Computers for Learning</a:t>
            </a:r>
            <a:br>
              <a:rPr lang="en-US" dirty="0"/>
            </a:br>
            <a:r>
              <a:rPr lang="en-US" dirty="0"/>
              <a:t>CMSC 209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Diana Franklin</a:t>
            </a:r>
          </a:p>
        </p:txBody>
      </p:sp>
    </p:spTree>
    <p:extLst>
      <p:ext uri="{BB962C8B-B14F-4D97-AF65-F5344CB8AC3E}">
        <p14:creationId xmlns:p14="http://schemas.microsoft.com/office/powerpoint/2010/main" val="284872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926"/>
          </a:xfrm>
        </p:spPr>
        <p:txBody>
          <a:bodyPr>
            <a:normAutofit fontScale="90000"/>
          </a:bodyPr>
          <a:lstStyle/>
          <a:p>
            <a:r>
              <a:rPr lang="en-US" dirty="0"/>
              <a:t>Skill differences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8847"/>
            <a:ext cx="4040188" cy="639762"/>
          </a:xfrm>
        </p:spPr>
        <p:txBody>
          <a:bodyPr/>
          <a:lstStyle/>
          <a:p>
            <a:r>
              <a:rPr lang="en-US" dirty="0"/>
              <a:t>Monopoly </a:t>
            </a:r>
            <a:r>
              <a:rPr lang="en-US" dirty="0" err="1"/>
              <a:t>Jr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8609"/>
            <a:ext cx="4040188" cy="44275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Losing choice of property to land on</a:t>
            </a:r>
          </a:p>
          <a:p>
            <a:r>
              <a:rPr lang="en-US" dirty="0"/>
              <a:t>Lower costs</a:t>
            </a:r>
          </a:p>
          <a:p>
            <a:r>
              <a:rPr lang="en-US" dirty="0"/>
              <a:t>No railroads, utilities</a:t>
            </a:r>
          </a:p>
          <a:p>
            <a:r>
              <a:rPr lang="en-US" dirty="0"/>
              <a:t>fewer spots corner-to-corner</a:t>
            </a:r>
          </a:p>
          <a:p>
            <a:r>
              <a:rPr lang="en-US" dirty="0"/>
              <a:t>1 die</a:t>
            </a:r>
          </a:p>
          <a:p>
            <a:r>
              <a:rPr lang="en-US" dirty="0"/>
              <a:t>Monopoly: Double rent </a:t>
            </a:r>
          </a:p>
          <a:p>
            <a:r>
              <a:rPr lang="en-US" dirty="0"/>
              <a:t>No mortgaging, selling properties</a:t>
            </a:r>
          </a:p>
          <a:p>
            <a:r>
              <a:rPr lang="en-US" dirty="0"/>
              <a:t>No income tax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8847"/>
            <a:ext cx="4041775" cy="639762"/>
          </a:xfrm>
        </p:spPr>
        <p:txBody>
          <a:bodyPr/>
          <a:lstStyle/>
          <a:p>
            <a:r>
              <a:rPr lang="en-US" dirty="0"/>
              <a:t>Monopoly </a:t>
            </a:r>
            <a:r>
              <a:rPr lang="en-US" dirty="0" err="1"/>
              <a:t>Jr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98609"/>
            <a:ext cx="4041775" cy="44275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7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926"/>
          </a:xfrm>
        </p:spPr>
        <p:txBody>
          <a:bodyPr>
            <a:normAutofit fontScale="90000"/>
          </a:bodyPr>
          <a:lstStyle/>
          <a:p>
            <a:r>
              <a:rPr lang="en-US" dirty="0"/>
              <a:t>Skill differences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8847"/>
            <a:ext cx="4040188" cy="639762"/>
          </a:xfrm>
        </p:spPr>
        <p:txBody>
          <a:bodyPr/>
          <a:lstStyle/>
          <a:p>
            <a:r>
              <a:rPr lang="en-US" dirty="0"/>
              <a:t>Monopoly </a:t>
            </a:r>
            <a:r>
              <a:rPr lang="en-US" dirty="0" err="1"/>
              <a:t>Jr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8609"/>
            <a:ext cx="4040188" cy="44275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Losing choice of property to land on</a:t>
            </a:r>
          </a:p>
          <a:p>
            <a:r>
              <a:rPr lang="en-US" dirty="0"/>
              <a:t>No mortgaging, selling properties</a:t>
            </a:r>
          </a:p>
          <a:p>
            <a:r>
              <a:rPr lang="en-US" dirty="0"/>
              <a:t>Lower costs</a:t>
            </a:r>
          </a:p>
          <a:p>
            <a:r>
              <a:rPr lang="en-US" dirty="0"/>
              <a:t>No railroads, utilities</a:t>
            </a:r>
          </a:p>
          <a:p>
            <a:r>
              <a:rPr lang="en-US" dirty="0"/>
              <a:t>fewer spots corner-to-corner</a:t>
            </a:r>
          </a:p>
          <a:p>
            <a:r>
              <a:rPr lang="en-US" dirty="0"/>
              <a:t>1 di3</a:t>
            </a:r>
          </a:p>
          <a:p>
            <a:r>
              <a:rPr lang="en-US" dirty="0"/>
              <a:t>Monopoly: Double rent </a:t>
            </a:r>
          </a:p>
          <a:p>
            <a:r>
              <a:rPr lang="en-US" dirty="0"/>
              <a:t>No income tax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8847"/>
            <a:ext cx="4041775" cy="639762"/>
          </a:xfrm>
        </p:spPr>
        <p:txBody>
          <a:bodyPr/>
          <a:lstStyle/>
          <a:p>
            <a:r>
              <a:rPr lang="en-US" dirty="0"/>
              <a:t>Monopoly </a:t>
            </a:r>
            <a:r>
              <a:rPr lang="en-US" dirty="0" err="1"/>
              <a:t>Jr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98609"/>
            <a:ext cx="4041775" cy="4427554"/>
          </a:xfrm>
        </p:spPr>
        <p:txBody>
          <a:bodyPr/>
          <a:lstStyle/>
          <a:p>
            <a:r>
              <a:rPr lang="en-US" dirty="0"/>
              <a:t>Fewer choices</a:t>
            </a:r>
          </a:p>
          <a:p>
            <a:pPr lvl="1"/>
            <a:r>
              <a:rPr lang="en-US" dirty="0"/>
              <a:t>always buy if can</a:t>
            </a:r>
          </a:p>
          <a:p>
            <a:pPr lvl="1"/>
            <a:r>
              <a:rPr lang="en-US" dirty="0"/>
              <a:t>no mortgaging, selling</a:t>
            </a:r>
          </a:p>
          <a:p>
            <a:r>
              <a:rPr lang="en-US" dirty="0"/>
              <a:t>Math</a:t>
            </a:r>
          </a:p>
          <a:p>
            <a:pPr lvl="1"/>
            <a:r>
              <a:rPr lang="en-US" dirty="0"/>
              <a:t>fewer spots, 1 die – no addition</a:t>
            </a:r>
          </a:p>
          <a:p>
            <a:pPr lvl="1"/>
            <a:r>
              <a:rPr lang="en-US" dirty="0"/>
              <a:t>double rent – practicing doubling, early skill</a:t>
            </a:r>
          </a:p>
          <a:p>
            <a:pPr lvl="1"/>
            <a:r>
              <a:rPr lang="en-US" dirty="0"/>
              <a:t>tax – no percentages, multiplication</a:t>
            </a:r>
          </a:p>
          <a:p>
            <a:pPr lvl="1"/>
            <a:r>
              <a:rPr lang="en-US" dirty="0"/>
              <a:t>utilities – less complexity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9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6B6A-E107-E342-9477-A4EEC99D6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Inauthentic Integration: Prodigy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F0945-E1FA-544B-87B0-8D4B26B7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17638"/>
            <a:ext cx="7658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6B6A-E107-E342-9477-A4EEC99D6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Inauthentic Integration: Prodigy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F0945-E1FA-544B-87B0-8D4B26B7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17638"/>
            <a:ext cx="3003596" cy="1798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40DD9-3CBD-D044-8221-B70ED49C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3334607"/>
            <a:ext cx="7696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6B6A-E107-E342-9477-A4EEC99D6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Inauthentic Integration: Prodigy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F0945-E1FA-544B-87B0-8D4B26B7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17638"/>
            <a:ext cx="3003596" cy="1798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40DD9-3CBD-D044-8221-B70ED49C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4886004"/>
            <a:ext cx="3284520" cy="1317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BB980-C891-3641-8377-9A54B327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46" y="2316724"/>
            <a:ext cx="5118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6B6A-E107-E342-9477-A4EEC99D6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Inauthentic Integration: Prodigy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F0945-E1FA-544B-87B0-8D4B26B7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17638"/>
            <a:ext cx="3003596" cy="1798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40DD9-3CBD-D044-8221-B70ED49C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4886004"/>
            <a:ext cx="3284520" cy="1317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BB980-C891-3641-8377-9A54B327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687" y="1417638"/>
            <a:ext cx="2433024" cy="1364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F7F4-F255-6247-8C8E-72ACF9FA7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2479283"/>
            <a:ext cx="4064684" cy="2406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E9267-FF3A-C242-896E-EEA23E259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747" y="4075938"/>
            <a:ext cx="3899336" cy="21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99C1-82F8-994C-BD84-D4CF667B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50FD8-3110-C04A-B028-AFEEDDA20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AA2C4-34C6-2347-91E6-A7063ADE9F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3F135-6170-EC4E-A7AD-82E21992A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A93DC0-D647-2A42-A0B4-18957FC093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1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99C1-82F8-994C-BD84-D4CF667B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50FD8-3110-C04A-B028-AFEEDDA20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AA2C4-34C6-2347-91E6-A7063ADE9F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Good story</a:t>
            </a:r>
          </a:p>
          <a:p>
            <a:r>
              <a:rPr lang="en-US" dirty="0"/>
              <a:t>Rich graphics</a:t>
            </a:r>
          </a:p>
          <a:p>
            <a:r>
              <a:rPr lang="en-US" dirty="0"/>
              <a:t>Modifies questions based on student accuracy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3F135-6170-EC4E-A7AD-82E21992A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A93DC0-D647-2A42-A0B4-18957FC093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Reason for math questions not motivated well</a:t>
            </a:r>
          </a:p>
        </p:txBody>
      </p:sp>
    </p:spTree>
    <p:extLst>
      <p:ext uri="{BB962C8B-B14F-4D97-AF65-F5344CB8AC3E}">
        <p14:creationId xmlns:p14="http://schemas.microsoft.com/office/powerpoint/2010/main" val="426334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in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Phase 1: Free-flow brainstorm</a:t>
            </a:r>
          </a:p>
          <a:p>
            <a:pPr lvl="1"/>
            <a:r>
              <a:rPr lang="en-US" dirty="0"/>
              <a:t>Free flow of ideas</a:t>
            </a:r>
          </a:p>
          <a:p>
            <a:pPr lvl="1"/>
            <a:r>
              <a:rPr lang="en-US" dirty="0"/>
              <a:t>No criticism</a:t>
            </a:r>
          </a:p>
          <a:p>
            <a:r>
              <a:rPr lang="en-US" dirty="0"/>
              <a:t>Phase 2: Refinement</a:t>
            </a:r>
          </a:p>
          <a:p>
            <a:pPr lvl="1"/>
            <a:r>
              <a:rPr lang="en-US" dirty="0"/>
              <a:t>Identify what you like about each phase 1 idea</a:t>
            </a:r>
          </a:p>
          <a:p>
            <a:pPr lvl="1"/>
            <a:r>
              <a:rPr lang="en-US" dirty="0"/>
              <a:t>Extend brainstorm by taking those identified elements and morphing them</a:t>
            </a:r>
          </a:p>
          <a:p>
            <a:r>
              <a:rPr lang="en-US" dirty="0"/>
              <a:t>Phase 3: Filter</a:t>
            </a:r>
          </a:p>
          <a:p>
            <a:pPr lvl="1"/>
            <a:r>
              <a:rPr lang="en-US" dirty="0"/>
              <a:t>Take groups of 4 ideas and remove the one you like the least. Continue until you are down to a few ideas.</a:t>
            </a:r>
          </a:p>
          <a:p>
            <a:pPr lvl="1"/>
            <a:r>
              <a:rPr lang="en-US" dirty="0"/>
              <a:t>Continue refining as you work if you wish.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99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in project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  <a:p>
            <a:pPr lvl="1"/>
            <a:r>
              <a:rPr lang="en-US" dirty="0"/>
              <a:t>Decide on the general subject, age group for Learning Content assignment</a:t>
            </a:r>
          </a:p>
          <a:p>
            <a:pPr lvl="1"/>
            <a:r>
              <a:rPr lang="en-US" dirty="0"/>
              <a:t>Ideas on the premise and general game type</a:t>
            </a:r>
          </a:p>
          <a:p>
            <a:r>
              <a:rPr lang="en-US" dirty="0"/>
              <a:t>just want a starting point</a:t>
            </a:r>
          </a:p>
          <a:p>
            <a:r>
              <a:rPr lang="en-US" dirty="0"/>
              <a:t>Report out on what you have decided</a:t>
            </a:r>
          </a:p>
        </p:txBody>
      </p:sp>
    </p:spTree>
    <p:extLst>
      <p:ext uri="{BB962C8B-B14F-4D97-AF65-F5344CB8AC3E}">
        <p14:creationId xmlns:p14="http://schemas.microsoft.com/office/powerpoint/2010/main" val="280875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&amp; Engagement</a:t>
            </a:r>
          </a:p>
        </p:txBody>
      </p:sp>
      <p:pic>
        <p:nvPicPr>
          <p:cNvPr id="4" name="Picture 3" descr="Screen Shot 2017-10-10 at 1.4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11" y="1417638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will you start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User?</a:t>
            </a:r>
          </a:p>
          <a:p>
            <a:r>
              <a:rPr lang="en-US" dirty="0"/>
              <a:t>Storyline?</a:t>
            </a:r>
          </a:p>
          <a:p>
            <a:r>
              <a:rPr lang="en-US"/>
              <a:t>Type of </a:t>
            </a:r>
            <a:r>
              <a:rPr lang="en-US" dirty="0"/>
              <a:t>game?</a:t>
            </a:r>
          </a:p>
        </p:txBody>
      </p:sp>
    </p:spTree>
    <p:extLst>
      <p:ext uri="{BB962C8B-B14F-4D97-AF65-F5344CB8AC3E}">
        <p14:creationId xmlns:p14="http://schemas.microsoft.com/office/powerpoint/2010/main" val="231949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elements to flow</a:t>
            </a:r>
          </a:p>
        </p:txBody>
      </p:sp>
    </p:spTree>
    <p:extLst>
      <p:ext uri="{BB962C8B-B14F-4D97-AF65-F5344CB8AC3E}">
        <p14:creationId xmlns:p14="http://schemas.microsoft.com/office/powerpoint/2010/main" val="315638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elements to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Challenge, requires skill</a:t>
            </a:r>
          </a:p>
          <a:p>
            <a:r>
              <a:rPr lang="en-US" dirty="0"/>
              <a:t>Clear goals &amp; feedback</a:t>
            </a:r>
          </a:p>
          <a:p>
            <a:r>
              <a:rPr lang="en-US" dirty="0"/>
              <a:t>Concentration</a:t>
            </a:r>
          </a:p>
          <a:p>
            <a:r>
              <a:rPr lang="en-US" dirty="0"/>
              <a:t>Loss of self-consciousness</a:t>
            </a:r>
          </a:p>
          <a:p>
            <a:r>
              <a:rPr lang="en-US" dirty="0"/>
              <a:t>Journey, not destination</a:t>
            </a:r>
          </a:p>
          <a:p>
            <a:r>
              <a:rPr lang="en-US" dirty="0"/>
              <a:t>Time flies</a:t>
            </a:r>
          </a:p>
          <a:p>
            <a:r>
              <a:rPr lang="en-US" dirty="0"/>
              <a:t>Paradox of control</a:t>
            </a:r>
          </a:p>
        </p:txBody>
      </p:sp>
    </p:spTree>
    <p:extLst>
      <p:ext uri="{BB962C8B-B14F-4D97-AF65-F5344CB8AC3E}">
        <p14:creationId xmlns:p14="http://schemas.microsoft.com/office/powerpoint/2010/main" val="177796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Competitor </a:t>
            </a:r>
            <a:r>
              <a:rPr lang="mr-IN" dirty="0"/>
              <a:t>–</a:t>
            </a:r>
            <a:r>
              <a:rPr lang="en-US" dirty="0"/>
              <a:t> wants to beat others</a:t>
            </a:r>
          </a:p>
          <a:p>
            <a:r>
              <a:rPr lang="en-US" dirty="0"/>
              <a:t>Explorer </a:t>
            </a:r>
            <a:r>
              <a:rPr lang="mr-IN" dirty="0"/>
              <a:t>–</a:t>
            </a:r>
            <a:r>
              <a:rPr lang="en-US" dirty="0"/>
              <a:t> curious, adventurous</a:t>
            </a:r>
          </a:p>
          <a:p>
            <a:r>
              <a:rPr lang="en-US" dirty="0"/>
              <a:t>Collector </a:t>
            </a:r>
            <a:r>
              <a:rPr lang="mr-IN" dirty="0"/>
              <a:t>–</a:t>
            </a:r>
            <a:r>
              <a:rPr lang="en-US" dirty="0"/>
              <a:t> acquire/organize items, knowledge, </a:t>
            </a:r>
          </a:p>
          <a:p>
            <a:r>
              <a:rPr lang="en-US" dirty="0"/>
              <a:t>Achiever </a:t>
            </a:r>
            <a:r>
              <a:rPr lang="mr-IN" dirty="0"/>
              <a:t>–</a:t>
            </a:r>
            <a:r>
              <a:rPr lang="en-US" dirty="0"/>
              <a:t> get higher levels</a:t>
            </a:r>
          </a:p>
          <a:p>
            <a:r>
              <a:rPr lang="en-US" dirty="0"/>
              <a:t>Joker </a:t>
            </a:r>
            <a:r>
              <a:rPr lang="mr-IN" dirty="0"/>
              <a:t>–</a:t>
            </a:r>
            <a:r>
              <a:rPr lang="en-US" dirty="0"/>
              <a:t> play for fun / social reasons</a:t>
            </a:r>
          </a:p>
          <a:p>
            <a:r>
              <a:rPr lang="en-US" dirty="0"/>
              <a:t>Artist </a:t>
            </a:r>
            <a:r>
              <a:rPr lang="mr-IN" dirty="0"/>
              <a:t>–</a:t>
            </a:r>
            <a:r>
              <a:rPr lang="en-US" dirty="0"/>
              <a:t> creativity, creation, design</a:t>
            </a:r>
          </a:p>
          <a:p>
            <a:r>
              <a:rPr lang="en-US" dirty="0"/>
              <a:t>Director </a:t>
            </a:r>
            <a:r>
              <a:rPr lang="mr-IN" dirty="0"/>
              <a:t>–</a:t>
            </a:r>
            <a:r>
              <a:rPr lang="en-US" dirty="0"/>
              <a:t> loves to be in charge, direct play</a:t>
            </a:r>
          </a:p>
          <a:p>
            <a:r>
              <a:rPr lang="en-US" dirty="0"/>
              <a:t>Storyteller </a:t>
            </a:r>
            <a:r>
              <a:rPr lang="mr-IN" dirty="0"/>
              <a:t>–</a:t>
            </a:r>
            <a:r>
              <a:rPr lang="en-US" dirty="0"/>
              <a:t> create or live in fantasy worlds</a:t>
            </a:r>
          </a:p>
          <a:p>
            <a:r>
              <a:rPr lang="en-US" dirty="0"/>
              <a:t>Performer </a:t>
            </a:r>
            <a:r>
              <a:rPr lang="mr-IN" dirty="0"/>
              <a:t>–</a:t>
            </a:r>
            <a:r>
              <a:rPr lang="en-US" dirty="0"/>
              <a:t> put on a show for others</a:t>
            </a:r>
          </a:p>
          <a:p>
            <a:r>
              <a:rPr lang="en-US" dirty="0"/>
              <a:t>Craftsman </a:t>
            </a:r>
            <a:r>
              <a:rPr lang="mr-IN" dirty="0"/>
              <a:t>–</a:t>
            </a:r>
            <a:r>
              <a:rPr lang="en-US" dirty="0"/>
              <a:t> build, craft, puzzle things out</a:t>
            </a:r>
          </a:p>
        </p:txBody>
      </p:sp>
    </p:spTree>
    <p:extLst>
      <p:ext uri="{BB962C8B-B14F-4D97-AF65-F5344CB8AC3E}">
        <p14:creationId xmlns:p14="http://schemas.microsoft.com/office/powerpoint/2010/main" val="27366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player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Competitor </a:t>
            </a:r>
            <a:r>
              <a:rPr lang="mr-IN" dirty="0"/>
              <a:t>–</a:t>
            </a:r>
            <a:r>
              <a:rPr lang="en-US" dirty="0"/>
              <a:t> wants to beat others</a:t>
            </a:r>
          </a:p>
          <a:p>
            <a:r>
              <a:rPr lang="en-US" dirty="0"/>
              <a:t>Explorer </a:t>
            </a:r>
            <a:r>
              <a:rPr lang="mr-IN" dirty="0"/>
              <a:t>–</a:t>
            </a:r>
            <a:r>
              <a:rPr lang="en-US" dirty="0"/>
              <a:t> curious, adventurous</a:t>
            </a:r>
          </a:p>
          <a:p>
            <a:r>
              <a:rPr lang="en-US" dirty="0"/>
              <a:t>Collector </a:t>
            </a:r>
            <a:r>
              <a:rPr lang="mr-IN" dirty="0"/>
              <a:t>–</a:t>
            </a:r>
            <a:r>
              <a:rPr lang="en-US" dirty="0"/>
              <a:t> acquire/organize items, knowledge, </a:t>
            </a:r>
          </a:p>
          <a:p>
            <a:r>
              <a:rPr lang="en-US" dirty="0"/>
              <a:t>Achiever </a:t>
            </a:r>
            <a:r>
              <a:rPr lang="mr-IN" dirty="0"/>
              <a:t>–</a:t>
            </a:r>
            <a:r>
              <a:rPr lang="en-US" dirty="0"/>
              <a:t> get higher levels</a:t>
            </a:r>
          </a:p>
          <a:p>
            <a:r>
              <a:rPr lang="en-US" dirty="0"/>
              <a:t>Joker </a:t>
            </a:r>
            <a:r>
              <a:rPr lang="mr-IN" dirty="0"/>
              <a:t>–</a:t>
            </a:r>
            <a:r>
              <a:rPr lang="en-US" dirty="0"/>
              <a:t> play for fun / social reasons</a:t>
            </a:r>
          </a:p>
          <a:p>
            <a:r>
              <a:rPr lang="en-US" dirty="0"/>
              <a:t>Artist </a:t>
            </a:r>
            <a:r>
              <a:rPr lang="mr-IN" dirty="0"/>
              <a:t>–</a:t>
            </a:r>
            <a:r>
              <a:rPr lang="en-US" dirty="0"/>
              <a:t> creativity, creation, design</a:t>
            </a:r>
          </a:p>
          <a:p>
            <a:r>
              <a:rPr lang="en-US" dirty="0"/>
              <a:t>Director </a:t>
            </a:r>
            <a:r>
              <a:rPr lang="mr-IN" dirty="0"/>
              <a:t>–</a:t>
            </a:r>
            <a:r>
              <a:rPr lang="en-US" dirty="0"/>
              <a:t> loves to be in charge, direct play</a:t>
            </a:r>
          </a:p>
          <a:p>
            <a:r>
              <a:rPr lang="en-US" dirty="0"/>
              <a:t>Storyteller </a:t>
            </a:r>
            <a:r>
              <a:rPr lang="mr-IN" dirty="0"/>
              <a:t>–</a:t>
            </a:r>
            <a:r>
              <a:rPr lang="en-US" dirty="0"/>
              <a:t> create or live in fantasy worlds</a:t>
            </a:r>
          </a:p>
          <a:p>
            <a:r>
              <a:rPr lang="en-US" dirty="0"/>
              <a:t>Performer </a:t>
            </a:r>
            <a:r>
              <a:rPr lang="mr-IN" dirty="0"/>
              <a:t>–</a:t>
            </a:r>
            <a:r>
              <a:rPr lang="en-US" dirty="0"/>
              <a:t> put on a show for others</a:t>
            </a:r>
          </a:p>
          <a:p>
            <a:r>
              <a:rPr lang="en-US" dirty="0"/>
              <a:t>Craftsman </a:t>
            </a:r>
            <a:r>
              <a:rPr lang="mr-IN" dirty="0"/>
              <a:t>–</a:t>
            </a:r>
            <a:r>
              <a:rPr lang="en-US" dirty="0"/>
              <a:t> build, craft, puzzle things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2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725C-E62F-4D47-8EA4-8ED3E731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Design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7C59-9EE3-7C44-8528-9E99C01F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Logic game</a:t>
            </a:r>
          </a:p>
          <a:p>
            <a:pPr lvl="1"/>
            <a:r>
              <a:rPr lang="en-US" dirty="0"/>
              <a:t>Premise / Backstory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Elements to “make it real”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2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725C-E62F-4D47-8EA4-8ED3E731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Design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7C59-9EE3-7C44-8528-9E99C01F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Computing Operations</a:t>
            </a:r>
          </a:p>
          <a:p>
            <a:pPr lvl="1"/>
            <a:r>
              <a:rPr lang="en-US" dirty="0"/>
              <a:t>Premise / Backstory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Elements to “make it real”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9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926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within Games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8847"/>
            <a:ext cx="4040188" cy="639762"/>
          </a:xfrm>
        </p:spPr>
        <p:txBody>
          <a:bodyPr/>
          <a:lstStyle/>
          <a:p>
            <a:r>
              <a:rPr lang="en-US" dirty="0"/>
              <a:t>Monopoly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8609"/>
            <a:ext cx="4040188" cy="4427554"/>
          </a:xfrm>
        </p:spPr>
        <p:txBody>
          <a:bodyPr>
            <a:normAutofit fontScale="92500"/>
          </a:bodyPr>
          <a:lstStyle/>
          <a:p>
            <a:r>
              <a:rPr lang="en-US" dirty="0"/>
              <a:t>Choose whether or not to buy property when land on it</a:t>
            </a:r>
          </a:p>
          <a:p>
            <a:r>
              <a:rPr lang="en-US" dirty="0"/>
              <a:t>Everything costs M60-M400</a:t>
            </a:r>
          </a:p>
          <a:p>
            <a:r>
              <a:rPr lang="en-US" dirty="0"/>
              <a:t>Properties, chance, railroads, utilities</a:t>
            </a:r>
          </a:p>
          <a:p>
            <a:r>
              <a:rPr lang="en-US" dirty="0"/>
              <a:t>10 spots corner-to-corner</a:t>
            </a:r>
          </a:p>
          <a:p>
            <a:r>
              <a:rPr lang="en-US" dirty="0"/>
              <a:t>2 dice</a:t>
            </a:r>
          </a:p>
          <a:p>
            <a:r>
              <a:rPr lang="en-US" dirty="0"/>
              <a:t>Monopoly: Double rent, buy houses / hotels</a:t>
            </a:r>
          </a:p>
          <a:p>
            <a:r>
              <a:rPr lang="en-US" dirty="0"/>
              <a:t>Income tax: 2% of holdings</a:t>
            </a:r>
          </a:p>
          <a:p>
            <a:r>
              <a:rPr lang="en-US" dirty="0"/>
              <a:t>mortgaging, selling properties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8847"/>
            <a:ext cx="4041775" cy="639762"/>
          </a:xfrm>
        </p:spPr>
        <p:txBody>
          <a:bodyPr/>
          <a:lstStyle/>
          <a:p>
            <a:r>
              <a:rPr lang="en-US" dirty="0"/>
              <a:t>Monopoly </a:t>
            </a:r>
            <a:r>
              <a:rPr lang="en-US" dirty="0" err="1"/>
              <a:t>Jr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98609"/>
            <a:ext cx="4041775" cy="4427554"/>
          </a:xfrm>
        </p:spPr>
        <p:txBody>
          <a:bodyPr/>
          <a:lstStyle/>
          <a:p>
            <a:r>
              <a:rPr lang="en-US" dirty="0"/>
              <a:t>Buy property when land on it</a:t>
            </a:r>
          </a:p>
          <a:p>
            <a:r>
              <a:rPr lang="en-US" dirty="0"/>
              <a:t>Everything costs M1 - M5</a:t>
            </a:r>
          </a:p>
          <a:p>
            <a:r>
              <a:rPr lang="en-US" dirty="0"/>
              <a:t>Only properties, chance, jail</a:t>
            </a:r>
          </a:p>
          <a:p>
            <a:r>
              <a:rPr lang="en-US" dirty="0"/>
              <a:t>6 spots corner-to-corner</a:t>
            </a:r>
          </a:p>
          <a:p>
            <a:r>
              <a:rPr lang="en-US" dirty="0"/>
              <a:t>1 die</a:t>
            </a:r>
          </a:p>
          <a:p>
            <a:r>
              <a:rPr lang="en-US" dirty="0"/>
              <a:t>Monopoly: double rent</a:t>
            </a:r>
          </a:p>
          <a:p>
            <a:r>
              <a:rPr lang="en-US" dirty="0"/>
              <a:t>No income tax</a:t>
            </a:r>
          </a:p>
          <a:p>
            <a:r>
              <a:rPr lang="en-US" dirty="0"/>
              <a:t>No mortgaging, selling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3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18685</TotalTime>
  <Words>592</Words>
  <Application>Microsoft Macintosh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Computers for Learning CMSC 209</vt:lpstr>
      <vt:lpstr>Challenge &amp; Engagement</vt:lpstr>
      <vt:lpstr>Important elements to flow</vt:lpstr>
      <vt:lpstr>Important elements to flow</vt:lpstr>
      <vt:lpstr>Types of players</vt:lpstr>
      <vt:lpstr>What type of player are you?</vt:lpstr>
      <vt:lpstr>Group Design Exercises</vt:lpstr>
      <vt:lpstr>Group Design Exercises</vt:lpstr>
      <vt:lpstr>Learning within Games</vt:lpstr>
      <vt:lpstr>Skill differences</vt:lpstr>
      <vt:lpstr>Skill differences</vt:lpstr>
      <vt:lpstr>Inauthentic Integration: Prodigy</vt:lpstr>
      <vt:lpstr>Inauthentic Integration: Prodigy</vt:lpstr>
      <vt:lpstr>Inauthentic Integration: Prodigy</vt:lpstr>
      <vt:lpstr>Inauthentic Integration: Prodigy</vt:lpstr>
      <vt:lpstr>Analysis</vt:lpstr>
      <vt:lpstr>Analysis</vt:lpstr>
      <vt:lpstr>Design in teams</vt:lpstr>
      <vt:lpstr>Get in project pairs</vt:lpstr>
      <vt:lpstr>What will you start with?</vt:lpstr>
    </vt:vector>
  </TitlesOfParts>
  <Company>UCSB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for Learning CMSC 209</dc:title>
  <dc:creator>Diana Franklin</dc:creator>
  <cp:lastModifiedBy>Microsoft Office User</cp:lastModifiedBy>
  <cp:revision>49</cp:revision>
  <dcterms:created xsi:type="dcterms:W3CDTF">2017-06-13T19:55:26Z</dcterms:created>
  <dcterms:modified xsi:type="dcterms:W3CDTF">2019-10-17T13:33:21Z</dcterms:modified>
</cp:coreProperties>
</file>