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4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0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57CDD-9CA5-44B6-9FC7-FC1256829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State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34902-E6AD-4782-A86A-E55E998C0F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 </a:t>
            </a:r>
            <a:r>
              <a:rPr lang="en-US" dirty="0" err="1"/>
              <a:t>Verducci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24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CF6B5-3EDA-4610-A172-90FFF4CF7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What is the State Pattern?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B41E6-AADD-4A58-BFAC-E3A0E971C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 – An object’s behavior depends on its current internal state, want to perform the correct operations for correct state</a:t>
            </a:r>
          </a:p>
          <a:p>
            <a:pPr lvl="1"/>
            <a:r>
              <a:rPr lang="en-US" dirty="0"/>
              <a:t>One solution: write many conditional statements for each operation that the object can perform (this can get messy)</a:t>
            </a:r>
          </a:p>
          <a:p>
            <a:endParaRPr lang="en-US" dirty="0"/>
          </a:p>
          <a:p>
            <a:r>
              <a:rPr lang="en-US" dirty="0"/>
              <a:t>(sometimes) Better Solution – State Pattern</a:t>
            </a:r>
          </a:p>
          <a:p>
            <a:r>
              <a:rPr lang="en-US" dirty="0"/>
              <a:t>Allows for a class to behave differently under different circumstances (states) at runtime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77F42D-7AB3-4C54-9B25-8EEE7CFF9AD4}"/>
              </a:ext>
            </a:extLst>
          </p:cNvPr>
          <p:cNvSpPr txBox="1">
            <a:spLocks/>
          </p:cNvSpPr>
          <p:nvPr/>
        </p:nvSpPr>
        <p:spPr bwMode="black">
          <a:xfrm>
            <a:off x="3690680" y="1532292"/>
            <a:ext cx="4810640" cy="575624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And Why Should I Care?</a:t>
            </a:r>
          </a:p>
        </p:txBody>
      </p:sp>
    </p:spTree>
    <p:extLst>
      <p:ext uri="{BB962C8B-B14F-4D97-AF65-F5344CB8AC3E}">
        <p14:creationId xmlns:p14="http://schemas.microsoft.com/office/powerpoint/2010/main" val="2146879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4E8B65-66D0-44C6-A8EA-AF56D96F0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1136" y="1823433"/>
            <a:ext cx="7899702" cy="46110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425DBD-F4EB-469D-956E-B78D3250A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0962"/>
            <a:ext cx="7729728" cy="1188720"/>
          </a:xfrm>
        </p:spPr>
        <p:txBody>
          <a:bodyPr/>
          <a:lstStyle/>
          <a:p>
            <a:r>
              <a:rPr lang="en-US" dirty="0"/>
              <a:t>Generalized UML Diagram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818FA8-79C7-44C5-B360-1EDF0FD08D42}"/>
              </a:ext>
            </a:extLst>
          </p:cNvPr>
          <p:cNvSpPr txBox="1"/>
          <p:nvPr/>
        </p:nvSpPr>
        <p:spPr>
          <a:xfrm>
            <a:off x="35858" y="3244334"/>
            <a:ext cx="199971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Invokes </a:t>
            </a:r>
            <a:r>
              <a:rPr lang="en-US" sz="1600" dirty="0" err="1"/>
              <a:t>State.handle</a:t>
            </a:r>
            <a:r>
              <a:rPr lang="en-US" sz="1600" dirty="0"/>
              <a:t>()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9DBD1EF7-CC5C-4C1E-A4D7-CD55C885953D}"/>
              </a:ext>
            </a:extLst>
          </p:cNvPr>
          <p:cNvCxnSpPr>
            <a:cxnSpLocks/>
          </p:cNvCxnSpPr>
          <p:nvPr/>
        </p:nvCxnSpPr>
        <p:spPr>
          <a:xfrm rot="5400000">
            <a:off x="1423598" y="2386410"/>
            <a:ext cx="958330" cy="757516"/>
          </a:xfrm>
          <a:prstGeom prst="bentConnector3">
            <a:avLst>
              <a:gd name="adj1" fmla="val -51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66A7E30-BE12-429B-A2D6-B407243FD282}"/>
              </a:ext>
            </a:extLst>
          </p:cNvPr>
          <p:cNvSpPr/>
          <p:nvPr/>
        </p:nvSpPr>
        <p:spPr>
          <a:xfrm>
            <a:off x="2290485" y="2200835"/>
            <a:ext cx="883024" cy="2241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1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C4EE-0A14-461D-850E-19B9A71A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the State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E07F8-B095-49FE-944C-02503784A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Context</a:t>
            </a:r>
          </a:p>
          <a:p>
            <a:pPr lvl="1"/>
            <a:r>
              <a:rPr lang="en-US" dirty="0"/>
              <a:t>Contains state object</a:t>
            </a:r>
          </a:p>
          <a:p>
            <a:pPr lvl="2"/>
            <a:r>
              <a:rPr lang="en-US" dirty="0"/>
              <a:t>Indicates the current state</a:t>
            </a:r>
          </a:p>
          <a:p>
            <a:r>
              <a:rPr lang="en-US" b="1" dirty="0"/>
              <a:t>State</a:t>
            </a:r>
            <a:endParaRPr lang="en-US" dirty="0"/>
          </a:p>
          <a:p>
            <a:pPr lvl="1"/>
            <a:r>
              <a:rPr lang="en-US" dirty="0"/>
              <a:t>Interface for the concrete states</a:t>
            </a:r>
          </a:p>
          <a:p>
            <a:r>
              <a:rPr lang="en-US" b="1" dirty="0"/>
              <a:t>Concrete States</a:t>
            </a:r>
            <a:endParaRPr lang="en-US" dirty="0"/>
          </a:p>
          <a:p>
            <a:pPr lvl="1"/>
            <a:r>
              <a:rPr lang="en-US" dirty="0"/>
              <a:t>Defines each state that the object can be in (and functionality)</a:t>
            </a:r>
          </a:p>
          <a:p>
            <a:pPr lvl="1"/>
            <a:r>
              <a:rPr lang="en-US" dirty="0"/>
              <a:t>Can be any number of states</a:t>
            </a:r>
          </a:p>
        </p:txBody>
      </p:sp>
    </p:spTree>
    <p:extLst>
      <p:ext uri="{BB962C8B-B14F-4D97-AF65-F5344CB8AC3E}">
        <p14:creationId xmlns:p14="http://schemas.microsoft.com/office/powerpoint/2010/main" val="335065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C4EE-0A14-461D-850E-19B9A71A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Should I Use The State Pattern?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E07F8-B095-49FE-944C-02503784A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objects behavior depends on its state, and that behavior must change at runtime depending on the current state</a:t>
            </a:r>
          </a:p>
          <a:p>
            <a:endParaRPr lang="en-US" dirty="0"/>
          </a:p>
          <a:p>
            <a:r>
              <a:rPr lang="en-US" dirty="0"/>
              <a:t>When you have complicated conditional structures in several different operations that depend on an objects state</a:t>
            </a:r>
          </a:p>
        </p:txBody>
      </p:sp>
    </p:spTree>
    <p:extLst>
      <p:ext uri="{BB962C8B-B14F-4D97-AF65-F5344CB8AC3E}">
        <p14:creationId xmlns:p14="http://schemas.microsoft.com/office/powerpoint/2010/main" val="389147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C4EE-0A14-461D-850E-19B9A71A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and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E07F8-B095-49FE-944C-02503784A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68627"/>
          </a:xfrm>
        </p:spPr>
        <p:txBody>
          <a:bodyPr>
            <a:normAutofit lnSpcReduction="10000"/>
          </a:bodyPr>
          <a:lstStyle/>
          <a:p>
            <a:r>
              <a:rPr lang="en-US" u="sng" dirty="0"/>
              <a:t>Advantages:</a:t>
            </a:r>
          </a:p>
          <a:p>
            <a:pPr lvl="1"/>
            <a:r>
              <a:rPr lang="en-US" dirty="0"/>
              <a:t>Can save you from having to write many conditionals multiple times (DRY)</a:t>
            </a:r>
          </a:p>
          <a:p>
            <a:pPr lvl="2"/>
            <a:r>
              <a:rPr lang="en-US" dirty="0"/>
              <a:t>Makes it easier to make changes later</a:t>
            </a:r>
          </a:p>
          <a:p>
            <a:pPr lvl="3"/>
            <a:r>
              <a:rPr lang="en-US" dirty="0"/>
              <a:t>Additions, deletions, and edits</a:t>
            </a:r>
          </a:p>
          <a:p>
            <a:pPr lvl="1"/>
            <a:r>
              <a:rPr lang="en-US" dirty="0"/>
              <a:t>Simplifies and localizes conditions</a:t>
            </a:r>
          </a:p>
          <a:p>
            <a:pPr lvl="2"/>
            <a:r>
              <a:rPr lang="en-US" dirty="0"/>
              <a:t>Conditional logic isn’t spread out (if statements everywhere)</a:t>
            </a:r>
          </a:p>
          <a:p>
            <a:pPr lvl="1"/>
            <a:r>
              <a:rPr lang="en-US" dirty="0"/>
              <a:t>More explicitly indicates state</a:t>
            </a:r>
          </a:p>
          <a:p>
            <a:r>
              <a:rPr lang="en-US" u="sng" dirty="0"/>
              <a:t>Disadvantages:</a:t>
            </a:r>
          </a:p>
          <a:p>
            <a:pPr lvl="1"/>
            <a:r>
              <a:rPr lang="en-US" dirty="0"/>
              <a:t>Adds more classes</a:t>
            </a:r>
          </a:p>
          <a:p>
            <a:pPr lvl="1"/>
            <a:r>
              <a:rPr lang="en-US" dirty="0"/>
              <a:t>Can add unnecessary design complexity depending on use</a:t>
            </a:r>
          </a:p>
        </p:txBody>
      </p:sp>
    </p:spTree>
    <p:extLst>
      <p:ext uri="{BB962C8B-B14F-4D97-AF65-F5344CB8AC3E}">
        <p14:creationId xmlns:p14="http://schemas.microsoft.com/office/powerpoint/2010/main" val="1206965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C4EE-0A14-461D-850E-19B9A71AD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2220"/>
            <a:ext cx="7729728" cy="118872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E07F8-B095-49FE-944C-02503784A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220482"/>
            <a:ext cx="7729728" cy="3101983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Phone notifications</a:t>
            </a:r>
          </a:p>
          <a:p>
            <a:pPr lvl="1"/>
            <a:r>
              <a:rPr lang="en-US" dirty="0"/>
              <a:t>Three states: Ringer on, vibrate, and silent mode</a:t>
            </a:r>
          </a:p>
          <a:p>
            <a:r>
              <a:rPr lang="en-US" dirty="0"/>
              <a:t>State pattern would actually add complexity in such a small example, but what if we needed to add several more functionalities that relied on the ringer state?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0D88D8-DCC1-4927-838C-07C1DBA6E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020" y="3096381"/>
            <a:ext cx="7163959" cy="360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712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7C4EE-0A14-461D-850E-19B9A71A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This Different From Strategy?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E07F8-B095-49FE-944C-02503784A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design patterns, solve different problems</a:t>
            </a:r>
          </a:p>
          <a:p>
            <a:r>
              <a:rPr lang="en-US" dirty="0"/>
              <a:t>State pattern deals with what </a:t>
            </a:r>
            <a:r>
              <a:rPr lang="en-US" u="sng" dirty="0"/>
              <a:t>state</a:t>
            </a:r>
            <a:r>
              <a:rPr lang="en-US" dirty="0"/>
              <a:t> an object is in, rather than </a:t>
            </a:r>
            <a:r>
              <a:rPr lang="en-US" u="sng" dirty="0"/>
              <a:t>how</a:t>
            </a:r>
            <a:r>
              <a:rPr lang="en-US" dirty="0"/>
              <a:t> a certain task should be accomplished</a:t>
            </a:r>
          </a:p>
          <a:p>
            <a:r>
              <a:rPr lang="en-US" dirty="0"/>
              <a:t>State pattern involves changes to the internal state </a:t>
            </a:r>
            <a:r>
              <a:rPr lang="en-US" u="sng" dirty="0"/>
              <a:t>at runtime</a:t>
            </a:r>
          </a:p>
          <a:p>
            <a:pPr lvl="1"/>
            <a:r>
              <a:rPr lang="en-US" dirty="0"/>
              <a:t>State often changes when an operation is performed</a:t>
            </a:r>
          </a:p>
        </p:txBody>
      </p:sp>
    </p:spTree>
    <p:extLst>
      <p:ext uri="{BB962C8B-B14F-4D97-AF65-F5344CB8AC3E}">
        <p14:creationId xmlns:p14="http://schemas.microsoft.com/office/powerpoint/2010/main" val="275797399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262</TotalTime>
  <Words>332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State Pattern</vt:lpstr>
      <vt:lpstr>What is the State Pattern?</vt:lpstr>
      <vt:lpstr>Generalized UML Diagram</vt:lpstr>
      <vt:lpstr>Parts of the State Pattern</vt:lpstr>
      <vt:lpstr>When Should I Use The State Pattern?</vt:lpstr>
      <vt:lpstr>Advantages and Disadvantages</vt:lpstr>
      <vt:lpstr>Example</vt:lpstr>
      <vt:lpstr>How is This Different From Strategy?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Pattern</dc:title>
  <dc:creator>Ben Verducci</dc:creator>
  <cp:lastModifiedBy>Ben Verducci</cp:lastModifiedBy>
  <cp:revision>53</cp:revision>
  <dcterms:created xsi:type="dcterms:W3CDTF">2018-03-03T18:10:09Z</dcterms:created>
  <dcterms:modified xsi:type="dcterms:W3CDTF">2018-03-04T17:43:40Z</dcterms:modified>
</cp:coreProperties>
</file>