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1" r:id="rId4"/>
    <p:sldId id="264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utorialspoint.com/design_pattern/iterator_pattern.htm" TargetMode="External"/><Relationship Id="rId2" Type="http://schemas.openxmlformats.org/officeDocument/2006/relationships/hyperlink" Target="https://en.wikipedia.org/wiki/Iterator_patter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ourcemaking.com/design_patterns/iterat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40BE4-FE8A-4BE3-BD9D-FB0AB2249E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Iterator Pattern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E25FB3-9D80-44D9-89A6-4616F2A3A0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By: Jonathan Ly</a:t>
            </a:r>
          </a:p>
          <a:p>
            <a:endParaRPr lang="en-US" dirty="0"/>
          </a:p>
          <a:p>
            <a:r>
              <a:rPr lang="en-US" dirty="0"/>
              <a:t>																MPCS 51410</a:t>
            </a:r>
          </a:p>
        </p:txBody>
      </p:sp>
    </p:spTree>
    <p:extLst>
      <p:ext uri="{BB962C8B-B14F-4D97-AF65-F5344CB8AC3E}">
        <p14:creationId xmlns:p14="http://schemas.microsoft.com/office/powerpoint/2010/main" val="868459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520F6-7449-40D9-8CDF-67CB54E82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Intent of the Iterator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87108-9E18-4621-9B7E-DF52E0C8C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Put the responsibility for access and transversal from the aggregate object and into the Iterator object.</a:t>
            </a:r>
          </a:p>
          <a:p>
            <a:endParaRPr lang="en-US" dirty="0"/>
          </a:p>
          <a:p>
            <a:r>
              <a:rPr lang="en-US" dirty="0"/>
              <a:t>Creates a standard traversal protocol using the Iterator object.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944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B9F7B-FF74-4473-8E81-6F8A979C6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 Significance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72B50-E7DF-4F7E-B745-A62F598B4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Iterator pattern falls under behavioral pattern category.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Ability to access an aggregated element without exposing its internal structure.</a:t>
            </a:r>
          </a:p>
          <a:p>
            <a:endParaRPr lang="en-US" dirty="0"/>
          </a:p>
          <a:p>
            <a:r>
              <a:rPr lang="en-US" dirty="0"/>
              <a:t>Ability to transverse a list in different ways, without bloating the list interface with operations for different transversal.</a:t>
            </a:r>
          </a:p>
          <a:p>
            <a:endParaRPr lang="en-US" dirty="0"/>
          </a:p>
          <a:p>
            <a:r>
              <a:rPr lang="en-US" dirty="0"/>
              <a:t>Provides a uniform interface for transversal for many types of aggregated objects.</a:t>
            </a:r>
          </a:p>
        </p:txBody>
      </p:sp>
    </p:spTree>
    <p:extLst>
      <p:ext uri="{BB962C8B-B14F-4D97-AF65-F5344CB8AC3E}">
        <p14:creationId xmlns:p14="http://schemas.microsoft.com/office/powerpoint/2010/main" val="534096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8C92B-8455-4F02-AB9D-0AFD8807D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UML Implementation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D459F38-86F7-4718-8DC5-C2B05D170E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27287" y="2425254"/>
            <a:ext cx="6999776" cy="3948310"/>
          </a:xfrm>
        </p:spPr>
      </p:pic>
    </p:spTree>
    <p:extLst>
      <p:ext uri="{BB962C8B-B14F-4D97-AF65-F5344CB8AC3E}">
        <p14:creationId xmlns:p14="http://schemas.microsoft.com/office/powerpoint/2010/main" val="3066416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5E132-C7CC-418C-9012-70C241950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Applicability and 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743B7-919B-4944-BE52-6CE2F267F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Provides a way of to access the elements of a collection object in a sequential manner.</a:t>
            </a:r>
          </a:p>
          <a:p>
            <a:endParaRPr lang="en-US" dirty="0"/>
          </a:p>
          <a:p>
            <a:r>
              <a:rPr lang="en-US" dirty="0"/>
              <a:t>Iterators can work without knowing the underlying representation of the collection object.</a:t>
            </a:r>
          </a:p>
          <a:p>
            <a:endParaRPr lang="en-US" dirty="0"/>
          </a:p>
          <a:p>
            <a:r>
              <a:rPr lang="en-US" dirty="0"/>
              <a:t>Ultimately, it separates the notion of algorithm and data structures, which helps promote component-based development, boost productivity, and reduce configuration management</a:t>
            </a:r>
          </a:p>
        </p:txBody>
      </p:sp>
    </p:spTree>
    <p:extLst>
      <p:ext uri="{BB962C8B-B14F-4D97-AF65-F5344CB8AC3E}">
        <p14:creationId xmlns:p14="http://schemas.microsoft.com/office/powerpoint/2010/main" val="1541032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75F9D-E3D8-4C94-B8E0-F874F9569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1" y="233492"/>
            <a:ext cx="10004286" cy="1280890"/>
          </a:xfrm>
        </p:spPr>
        <p:txBody>
          <a:bodyPr/>
          <a:lstStyle/>
          <a:p>
            <a:r>
              <a:rPr lang="en-US" i="1" dirty="0"/>
              <a:t>Iterator Example: Person’s Favorite Book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D565019-D56E-4894-840A-D913B64531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65646" y="1345257"/>
            <a:ext cx="7639191" cy="5512743"/>
          </a:xfrm>
        </p:spPr>
      </p:pic>
    </p:spTree>
    <p:extLst>
      <p:ext uri="{BB962C8B-B14F-4D97-AF65-F5344CB8AC3E}">
        <p14:creationId xmlns:p14="http://schemas.microsoft.com/office/powerpoint/2010/main" val="2359899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21B2C-F590-4F13-BCBC-15E7653D9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4766" y="2788555"/>
            <a:ext cx="8911687" cy="1280890"/>
          </a:xfrm>
        </p:spPr>
        <p:txBody>
          <a:bodyPr/>
          <a:lstStyle/>
          <a:p>
            <a:r>
              <a:rPr lang="en-US" i="1" dirty="0"/>
              <a:t>Implementation of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705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078B7-7FBA-4147-955A-C53206731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BA197-6960-4DB8-AAF5-35ED56528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https://en.wikipedia.org/wiki/Iterator_pattern</a:t>
            </a:r>
            <a:endParaRPr lang="en-US" dirty="0"/>
          </a:p>
          <a:p>
            <a:r>
              <a:rPr lang="en-US" dirty="0">
                <a:hlinkClick r:id="rId3"/>
              </a:rPr>
              <a:t>https://www.tutorialspoint.com/design_pattern/iterator_pattern.htm</a:t>
            </a:r>
            <a:endParaRPr lang="en-US" dirty="0"/>
          </a:p>
          <a:p>
            <a:r>
              <a:rPr lang="en-US" dirty="0">
                <a:hlinkClick r:id="rId4"/>
              </a:rPr>
              <a:t>https://sourcemaking.com/design_patterns/iterato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26451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2144</TotalTime>
  <Words>203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Wisp</vt:lpstr>
      <vt:lpstr>Iterator Pattern</vt:lpstr>
      <vt:lpstr>Intent of the Iterator</vt:lpstr>
      <vt:lpstr>Iterator Significance</vt:lpstr>
      <vt:lpstr>UML Implementation </vt:lpstr>
      <vt:lpstr>Applicability and Advantages</vt:lpstr>
      <vt:lpstr>Iterator Example: Person’s Favorite Book</vt:lpstr>
      <vt:lpstr>Implementation of Example</vt:lpstr>
      <vt:lpstr>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Iterator Pattern</dc:title>
  <dc:creator>Jayly</dc:creator>
  <cp:lastModifiedBy>Jayly</cp:lastModifiedBy>
  <cp:revision>14</cp:revision>
  <dcterms:created xsi:type="dcterms:W3CDTF">2018-02-18T04:07:32Z</dcterms:created>
  <dcterms:modified xsi:type="dcterms:W3CDTF">2018-02-21T09:58:12Z</dcterms:modified>
</cp:coreProperties>
</file>