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2"/>
  </p:notesMasterIdLst>
  <p:sldIdLst>
    <p:sldId id="269" r:id="rId2"/>
    <p:sldId id="270" r:id="rId3"/>
    <p:sldId id="272" r:id="rId4"/>
    <p:sldId id="273" r:id="rId5"/>
    <p:sldId id="274" r:id="rId6"/>
    <p:sldId id="275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77" r:id="rId19"/>
    <p:sldId id="278" r:id="rId20"/>
    <p:sldId id="279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99" d="100"/>
          <a:sy n="99" d="100"/>
        </p:scale>
        <p:origin x="-117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8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1C65FEFE-9A88-4857-827A-9EBF30E6E5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3493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8263"/>
            <a:ext cx="8678863" cy="6713537"/>
            <a:chOff x="0" y="43"/>
            <a:chExt cx="5467" cy="4229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auto">
            <a:xfrm>
              <a:off x="692" y="494"/>
              <a:ext cx="4775" cy="93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43"/>
              <a:ext cx="624" cy="4229"/>
              <a:chOff x="0" y="43"/>
              <a:chExt cx="624" cy="4229"/>
            </a:xfrm>
          </p:grpSpPr>
          <p:sp>
            <p:nvSpPr>
              <p:cNvPr id="7" name="Line 5"/>
              <p:cNvSpPr>
                <a:spLocks noChangeShapeType="1"/>
              </p:cNvSpPr>
              <p:nvPr userDrawn="1"/>
            </p:nvSpPr>
            <p:spPr bwMode="auto">
              <a:xfrm>
                <a:off x="0" y="4203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" name="Line 6"/>
              <p:cNvSpPr>
                <a:spLocks noChangeShapeType="1"/>
              </p:cNvSpPr>
              <p:nvPr userDrawn="1"/>
            </p:nvSpPr>
            <p:spPr bwMode="auto">
              <a:xfrm>
                <a:off x="0" y="4239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" name="Line 7"/>
              <p:cNvSpPr>
                <a:spLocks noChangeShapeType="1"/>
              </p:cNvSpPr>
              <p:nvPr userDrawn="1"/>
            </p:nvSpPr>
            <p:spPr bwMode="auto">
              <a:xfrm>
                <a:off x="0" y="4272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" name="Line 8"/>
              <p:cNvSpPr>
                <a:spLocks noChangeShapeType="1"/>
              </p:cNvSpPr>
              <p:nvPr userDrawn="1"/>
            </p:nvSpPr>
            <p:spPr bwMode="auto">
              <a:xfrm>
                <a:off x="0" y="4113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" name="Line 9"/>
              <p:cNvSpPr>
                <a:spLocks noChangeShapeType="1"/>
              </p:cNvSpPr>
              <p:nvPr userDrawn="1"/>
            </p:nvSpPr>
            <p:spPr bwMode="auto">
              <a:xfrm>
                <a:off x="0" y="4065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" name="Line 10"/>
              <p:cNvSpPr>
                <a:spLocks noChangeShapeType="1"/>
              </p:cNvSpPr>
              <p:nvPr userDrawn="1"/>
            </p:nvSpPr>
            <p:spPr bwMode="auto">
              <a:xfrm>
                <a:off x="0" y="4158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" name="Line 11"/>
              <p:cNvSpPr>
                <a:spLocks noChangeShapeType="1"/>
              </p:cNvSpPr>
              <p:nvPr userDrawn="1"/>
            </p:nvSpPr>
            <p:spPr bwMode="auto">
              <a:xfrm>
                <a:off x="0" y="3666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Line 12"/>
              <p:cNvSpPr>
                <a:spLocks noChangeShapeType="1"/>
              </p:cNvSpPr>
              <p:nvPr userDrawn="1"/>
            </p:nvSpPr>
            <p:spPr bwMode="auto">
              <a:xfrm>
                <a:off x="0" y="3639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" name="Line 13"/>
              <p:cNvSpPr>
                <a:spLocks noChangeShapeType="1"/>
              </p:cNvSpPr>
              <p:nvPr userDrawn="1"/>
            </p:nvSpPr>
            <p:spPr bwMode="auto">
              <a:xfrm>
                <a:off x="0" y="4020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" name="Line 14"/>
              <p:cNvSpPr>
                <a:spLocks noChangeShapeType="1"/>
              </p:cNvSpPr>
              <p:nvPr userDrawn="1"/>
            </p:nvSpPr>
            <p:spPr bwMode="auto">
              <a:xfrm>
                <a:off x="0" y="3894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" name="Line 15"/>
              <p:cNvSpPr>
                <a:spLocks noChangeShapeType="1"/>
              </p:cNvSpPr>
              <p:nvPr userDrawn="1"/>
            </p:nvSpPr>
            <p:spPr bwMode="auto">
              <a:xfrm>
                <a:off x="0" y="3813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" name="Line 16"/>
              <p:cNvSpPr>
                <a:spLocks noChangeShapeType="1"/>
              </p:cNvSpPr>
              <p:nvPr userDrawn="1"/>
            </p:nvSpPr>
            <p:spPr bwMode="auto">
              <a:xfrm>
                <a:off x="0" y="3999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" name="Line 17"/>
              <p:cNvSpPr>
                <a:spLocks noChangeShapeType="1"/>
              </p:cNvSpPr>
              <p:nvPr userDrawn="1"/>
            </p:nvSpPr>
            <p:spPr bwMode="auto">
              <a:xfrm>
                <a:off x="0" y="3687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" name="Line 18"/>
              <p:cNvSpPr>
                <a:spLocks noChangeShapeType="1"/>
              </p:cNvSpPr>
              <p:nvPr userDrawn="1"/>
            </p:nvSpPr>
            <p:spPr bwMode="auto">
              <a:xfrm>
                <a:off x="0" y="3741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" name="Line 19"/>
              <p:cNvSpPr>
                <a:spLocks noChangeShapeType="1"/>
              </p:cNvSpPr>
              <p:nvPr userDrawn="1"/>
            </p:nvSpPr>
            <p:spPr bwMode="auto">
              <a:xfrm>
                <a:off x="0" y="3939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" name="Line 20"/>
              <p:cNvSpPr>
                <a:spLocks noChangeShapeType="1"/>
              </p:cNvSpPr>
              <p:nvPr userDrawn="1"/>
            </p:nvSpPr>
            <p:spPr bwMode="auto">
              <a:xfrm>
                <a:off x="0" y="3918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" name="Line 21"/>
              <p:cNvSpPr>
                <a:spLocks noChangeShapeType="1"/>
              </p:cNvSpPr>
              <p:nvPr userDrawn="1"/>
            </p:nvSpPr>
            <p:spPr bwMode="auto">
              <a:xfrm>
                <a:off x="0" y="3510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" name="Line 22"/>
              <p:cNvSpPr>
                <a:spLocks noChangeShapeType="1"/>
              </p:cNvSpPr>
              <p:nvPr userDrawn="1"/>
            </p:nvSpPr>
            <p:spPr bwMode="auto">
              <a:xfrm>
                <a:off x="0" y="3546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" name="Line 23"/>
              <p:cNvSpPr>
                <a:spLocks noChangeShapeType="1"/>
              </p:cNvSpPr>
              <p:nvPr userDrawn="1"/>
            </p:nvSpPr>
            <p:spPr bwMode="auto">
              <a:xfrm>
                <a:off x="0" y="3579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" name="Line 24"/>
              <p:cNvSpPr>
                <a:spLocks noChangeShapeType="1"/>
              </p:cNvSpPr>
              <p:nvPr userDrawn="1"/>
            </p:nvSpPr>
            <p:spPr bwMode="auto">
              <a:xfrm>
                <a:off x="0" y="3420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" name="Line 25"/>
              <p:cNvSpPr>
                <a:spLocks noChangeShapeType="1"/>
              </p:cNvSpPr>
              <p:nvPr userDrawn="1"/>
            </p:nvSpPr>
            <p:spPr bwMode="auto">
              <a:xfrm>
                <a:off x="0" y="3372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" name="Line 26"/>
              <p:cNvSpPr>
                <a:spLocks noChangeShapeType="1"/>
              </p:cNvSpPr>
              <p:nvPr userDrawn="1"/>
            </p:nvSpPr>
            <p:spPr bwMode="auto">
              <a:xfrm>
                <a:off x="0" y="3465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" name="Line 27"/>
              <p:cNvSpPr>
                <a:spLocks noChangeShapeType="1"/>
              </p:cNvSpPr>
              <p:nvPr userDrawn="1"/>
            </p:nvSpPr>
            <p:spPr bwMode="auto">
              <a:xfrm>
                <a:off x="0" y="2973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" name="Line 28"/>
              <p:cNvSpPr>
                <a:spLocks noChangeShapeType="1"/>
              </p:cNvSpPr>
              <p:nvPr userDrawn="1"/>
            </p:nvSpPr>
            <p:spPr bwMode="auto">
              <a:xfrm>
                <a:off x="0" y="2946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" name="Line 29"/>
              <p:cNvSpPr>
                <a:spLocks noChangeShapeType="1"/>
              </p:cNvSpPr>
              <p:nvPr userDrawn="1"/>
            </p:nvSpPr>
            <p:spPr bwMode="auto">
              <a:xfrm>
                <a:off x="0" y="3327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" name="Line 30"/>
              <p:cNvSpPr>
                <a:spLocks noChangeShapeType="1"/>
              </p:cNvSpPr>
              <p:nvPr userDrawn="1"/>
            </p:nvSpPr>
            <p:spPr bwMode="auto">
              <a:xfrm>
                <a:off x="0" y="3201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" name="Line 31"/>
              <p:cNvSpPr>
                <a:spLocks noChangeShapeType="1"/>
              </p:cNvSpPr>
              <p:nvPr userDrawn="1"/>
            </p:nvSpPr>
            <p:spPr bwMode="auto">
              <a:xfrm>
                <a:off x="0" y="3120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" name="Line 32"/>
              <p:cNvSpPr>
                <a:spLocks noChangeShapeType="1"/>
              </p:cNvSpPr>
              <p:nvPr userDrawn="1"/>
            </p:nvSpPr>
            <p:spPr bwMode="auto">
              <a:xfrm>
                <a:off x="0" y="3306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" name="Line 33"/>
              <p:cNvSpPr>
                <a:spLocks noChangeShapeType="1"/>
              </p:cNvSpPr>
              <p:nvPr userDrawn="1"/>
            </p:nvSpPr>
            <p:spPr bwMode="auto">
              <a:xfrm>
                <a:off x="0" y="2994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" name="Line 34"/>
              <p:cNvSpPr>
                <a:spLocks noChangeShapeType="1"/>
              </p:cNvSpPr>
              <p:nvPr userDrawn="1"/>
            </p:nvSpPr>
            <p:spPr bwMode="auto">
              <a:xfrm>
                <a:off x="0" y="3048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" name="Line 35"/>
              <p:cNvSpPr>
                <a:spLocks noChangeShapeType="1"/>
              </p:cNvSpPr>
              <p:nvPr userDrawn="1"/>
            </p:nvSpPr>
            <p:spPr bwMode="auto">
              <a:xfrm>
                <a:off x="0" y="3246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" name="Line 36"/>
              <p:cNvSpPr>
                <a:spLocks noChangeShapeType="1"/>
              </p:cNvSpPr>
              <p:nvPr userDrawn="1"/>
            </p:nvSpPr>
            <p:spPr bwMode="auto">
              <a:xfrm>
                <a:off x="0" y="3225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" name="Line 37"/>
              <p:cNvSpPr>
                <a:spLocks noChangeShapeType="1"/>
              </p:cNvSpPr>
              <p:nvPr userDrawn="1"/>
            </p:nvSpPr>
            <p:spPr bwMode="auto">
              <a:xfrm>
                <a:off x="0" y="2831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" name="Line 38"/>
              <p:cNvSpPr>
                <a:spLocks noChangeShapeType="1"/>
              </p:cNvSpPr>
              <p:nvPr userDrawn="1"/>
            </p:nvSpPr>
            <p:spPr bwMode="auto">
              <a:xfrm>
                <a:off x="0" y="2750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" name="Line 39"/>
              <p:cNvSpPr>
                <a:spLocks noChangeShapeType="1"/>
              </p:cNvSpPr>
              <p:nvPr userDrawn="1"/>
            </p:nvSpPr>
            <p:spPr bwMode="auto">
              <a:xfrm>
                <a:off x="0" y="2678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" name="Line 40"/>
              <p:cNvSpPr>
                <a:spLocks noChangeShapeType="1"/>
              </p:cNvSpPr>
              <p:nvPr userDrawn="1"/>
            </p:nvSpPr>
            <p:spPr bwMode="auto">
              <a:xfrm>
                <a:off x="0" y="2876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3" name="Line 41"/>
              <p:cNvSpPr>
                <a:spLocks noChangeShapeType="1"/>
              </p:cNvSpPr>
              <p:nvPr userDrawn="1"/>
            </p:nvSpPr>
            <p:spPr bwMode="auto">
              <a:xfrm>
                <a:off x="0" y="2855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" name="Line 42"/>
              <p:cNvSpPr>
                <a:spLocks noChangeShapeType="1"/>
              </p:cNvSpPr>
              <p:nvPr userDrawn="1"/>
            </p:nvSpPr>
            <p:spPr bwMode="auto">
              <a:xfrm>
                <a:off x="0" y="2554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" name="Line 43"/>
              <p:cNvSpPr>
                <a:spLocks noChangeShapeType="1"/>
              </p:cNvSpPr>
              <p:nvPr userDrawn="1"/>
            </p:nvSpPr>
            <p:spPr bwMode="auto">
              <a:xfrm>
                <a:off x="0" y="2590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" name="Line 44"/>
              <p:cNvSpPr>
                <a:spLocks noChangeShapeType="1"/>
              </p:cNvSpPr>
              <p:nvPr userDrawn="1"/>
            </p:nvSpPr>
            <p:spPr bwMode="auto">
              <a:xfrm>
                <a:off x="0" y="2623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" name="Line 45"/>
              <p:cNvSpPr>
                <a:spLocks noChangeShapeType="1"/>
              </p:cNvSpPr>
              <p:nvPr userDrawn="1"/>
            </p:nvSpPr>
            <p:spPr bwMode="auto">
              <a:xfrm>
                <a:off x="0" y="2464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" name="Line 46"/>
              <p:cNvSpPr>
                <a:spLocks noChangeShapeType="1"/>
              </p:cNvSpPr>
              <p:nvPr userDrawn="1"/>
            </p:nvSpPr>
            <p:spPr bwMode="auto">
              <a:xfrm>
                <a:off x="0" y="2416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9" name="Line 47"/>
              <p:cNvSpPr>
                <a:spLocks noChangeShapeType="1"/>
              </p:cNvSpPr>
              <p:nvPr userDrawn="1"/>
            </p:nvSpPr>
            <p:spPr bwMode="auto">
              <a:xfrm>
                <a:off x="0" y="2509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" name="Line 48"/>
              <p:cNvSpPr>
                <a:spLocks noChangeShapeType="1"/>
              </p:cNvSpPr>
              <p:nvPr userDrawn="1"/>
            </p:nvSpPr>
            <p:spPr bwMode="auto">
              <a:xfrm>
                <a:off x="0" y="2371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" name="Line 49"/>
              <p:cNvSpPr>
                <a:spLocks noChangeShapeType="1"/>
              </p:cNvSpPr>
              <p:nvPr userDrawn="1"/>
            </p:nvSpPr>
            <p:spPr bwMode="auto">
              <a:xfrm>
                <a:off x="0" y="2245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2" name="Line 50"/>
              <p:cNvSpPr>
                <a:spLocks noChangeShapeType="1"/>
              </p:cNvSpPr>
              <p:nvPr userDrawn="1"/>
            </p:nvSpPr>
            <p:spPr bwMode="auto">
              <a:xfrm>
                <a:off x="0" y="2350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" name="Line 51"/>
              <p:cNvSpPr>
                <a:spLocks noChangeShapeType="1"/>
              </p:cNvSpPr>
              <p:nvPr userDrawn="1"/>
            </p:nvSpPr>
            <p:spPr bwMode="auto">
              <a:xfrm>
                <a:off x="0" y="2290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4" name="Line 52"/>
              <p:cNvSpPr>
                <a:spLocks noChangeShapeType="1"/>
              </p:cNvSpPr>
              <p:nvPr userDrawn="1"/>
            </p:nvSpPr>
            <p:spPr bwMode="auto">
              <a:xfrm>
                <a:off x="0" y="2269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5" name="Line 53"/>
              <p:cNvSpPr>
                <a:spLocks noChangeShapeType="1"/>
              </p:cNvSpPr>
              <p:nvPr userDrawn="1"/>
            </p:nvSpPr>
            <p:spPr bwMode="auto">
              <a:xfrm>
                <a:off x="0" y="2130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" name="Line 54"/>
              <p:cNvSpPr>
                <a:spLocks noChangeShapeType="1"/>
              </p:cNvSpPr>
              <p:nvPr userDrawn="1"/>
            </p:nvSpPr>
            <p:spPr bwMode="auto">
              <a:xfrm>
                <a:off x="0" y="2166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" name="Line 55"/>
              <p:cNvSpPr>
                <a:spLocks noChangeShapeType="1"/>
              </p:cNvSpPr>
              <p:nvPr userDrawn="1"/>
            </p:nvSpPr>
            <p:spPr bwMode="auto">
              <a:xfrm>
                <a:off x="0" y="2199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" name="Line 56"/>
              <p:cNvSpPr>
                <a:spLocks noChangeShapeType="1"/>
              </p:cNvSpPr>
              <p:nvPr userDrawn="1"/>
            </p:nvSpPr>
            <p:spPr bwMode="auto">
              <a:xfrm>
                <a:off x="0" y="2040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9" name="Line 57"/>
              <p:cNvSpPr>
                <a:spLocks noChangeShapeType="1"/>
              </p:cNvSpPr>
              <p:nvPr userDrawn="1"/>
            </p:nvSpPr>
            <p:spPr bwMode="auto">
              <a:xfrm>
                <a:off x="0" y="1992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0" name="Line 58"/>
              <p:cNvSpPr>
                <a:spLocks noChangeShapeType="1"/>
              </p:cNvSpPr>
              <p:nvPr userDrawn="1"/>
            </p:nvSpPr>
            <p:spPr bwMode="auto">
              <a:xfrm>
                <a:off x="0" y="2085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" name="Line 59"/>
              <p:cNvSpPr>
                <a:spLocks noChangeShapeType="1"/>
              </p:cNvSpPr>
              <p:nvPr userDrawn="1"/>
            </p:nvSpPr>
            <p:spPr bwMode="auto">
              <a:xfrm>
                <a:off x="0" y="1593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" name="Line 60"/>
              <p:cNvSpPr>
                <a:spLocks noChangeShapeType="1"/>
              </p:cNvSpPr>
              <p:nvPr userDrawn="1"/>
            </p:nvSpPr>
            <p:spPr bwMode="auto">
              <a:xfrm>
                <a:off x="0" y="1566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" name="Line 61"/>
              <p:cNvSpPr>
                <a:spLocks noChangeShapeType="1"/>
              </p:cNvSpPr>
              <p:nvPr userDrawn="1"/>
            </p:nvSpPr>
            <p:spPr bwMode="auto">
              <a:xfrm>
                <a:off x="0" y="1947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4" name="Line 62"/>
              <p:cNvSpPr>
                <a:spLocks noChangeShapeType="1"/>
              </p:cNvSpPr>
              <p:nvPr userDrawn="1"/>
            </p:nvSpPr>
            <p:spPr bwMode="auto">
              <a:xfrm>
                <a:off x="0" y="1821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" name="Line 63"/>
              <p:cNvSpPr>
                <a:spLocks noChangeShapeType="1"/>
              </p:cNvSpPr>
              <p:nvPr userDrawn="1"/>
            </p:nvSpPr>
            <p:spPr bwMode="auto">
              <a:xfrm>
                <a:off x="0" y="1740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6" name="Line 64"/>
              <p:cNvSpPr>
                <a:spLocks noChangeShapeType="1"/>
              </p:cNvSpPr>
              <p:nvPr userDrawn="1"/>
            </p:nvSpPr>
            <p:spPr bwMode="auto">
              <a:xfrm>
                <a:off x="0" y="1926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7" name="Line 65"/>
              <p:cNvSpPr>
                <a:spLocks noChangeShapeType="1"/>
              </p:cNvSpPr>
              <p:nvPr userDrawn="1"/>
            </p:nvSpPr>
            <p:spPr bwMode="auto">
              <a:xfrm>
                <a:off x="0" y="1614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8" name="Line 66"/>
              <p:cNvSpPr>
                <a:spLocks noChangeShapeType="1"/>
              </p:cNvSpPr>
              <p:nvPr userDrawn="1"/>
            </p:nvSpPr>
            <p:spPr bwMode="auto">
              <a:xfrm>
                <a:off x="0" y="1668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9" name="Line 67"/>
              <p:cNvSpPr>
                <a:spLocks noChangeShapeType="1"/>
              </p:cNvSpPr>
              <p:nvPr userDrawn="1"/>
            </p:nvSpPr>
            <p:spPr bwMode="auto">
              <a:xfrm>
                <a:off x="0" y="1866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" name="Line 68"/>
              <p:cNvSpPr>
                <a:spLocks noChangeShapeType="1"/>
              </p:cNvSpPr>
              <p:nvPr userDrawn="1"/>
            </p:nvSpPr>
            <p:spPr bwMode="auto">
              <a:xfrm>
                <a:off x="0" y="1845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" name="Line 69"/>
              <p:cNvSpPr>
                <a:spLocks noChangeShapeType="1"/>
              </p:cNvSpPr>
              <p:nvPr userDrawn="1"/>
            </p:nvSpPr>
            <p:spPr bwMode="auto">
              <a:xfrm>
                <a:off x="0" y="1437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" name="Line 70"/>
              <p:cNvSpPr>
                <a:spLocks noChangeShapeType="1"/>
              </p:cNvSpPr>
              <p:nvPr userDrawn="1"/>
            </p:nvSpPr>
            <p:spPr bwMode="auto">
              <a:xfrm>
                <a:off x="0" y="1473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" name="Line 71"/>
              <p:cNvSpPr>
                <a:spLocks noChangeShapeType="1"/>
              </p:cNvSpPr>
              <p:nvPr userDrawn="1"/>
            </p:nvSpPr>
            <p:spPr bwMode="auto">
              <a:xfrm>
                <a:off x="0" y="1506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" name="Line 72"/>
              <p:cNvSpPr>
                <a:spLocks noChangeShapeType="1"/>
              </p:cNvSpPr>
              <p:nvPr userDrawn="1"/>
            </p:nvSpPr>
            <p:spPr bwMode="auto">
              <a:xfrm>
                <a:off x="0" y="1347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5" name="Line 73"/>
              <p:cNvSpPr>
                <a:spLocks noChangeShapeType="1"/>
              </p:cNvSpPr>
              <p:nvPr userDrawn="1"/>
            </p:nvSpPr>
            <p:spPr bwMode="auto">
              <a:xfrm>
                <a:off x="0" y="1392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6" name="Line 74"/>
              <p:cNvSpPr>
                <a:spLocks noChangeShapeType="1"/>
              </p:cNvSpPr>
              <p:nvPr userDrawn="1"/>
            </p:nvSpPr>
            <p:spPr bwMode="auto">
              <a:xfrm>
                <a:off x="0" y="1016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7" name="Line 75"/>
              <p:cNvSpPr>
                <a:spLocks noChangeShapeType="1"/>
              </p:cNvSpPr>
              <p:nvPr userDrawn="1"/>
            </p:nvSpPr>
            <p:spPr bwMode="auto">
              <a:xfrm>
                <a:off x="0" y="989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8" name="Line 76"/>
              <p:cNvSpPr>
                <a:spLocks noChangeShapeType="1"/>
              </p:cNvSpPr>
              <p:nvPr userDrawn="1"/>
            </p:nvSpPr>
            <p:spPr bwMode="auto">
              <a:xfrm>
                <a:off x="0" y="1244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9" name="Line 77"/>
              <p:cNvSpPr>
                <a:spLocks noChangeShapeType="1"/>
              </p:cNvSpPr>
              <p:nvPr userDrawn="1"/>
            </p:nvSpPr>
            <p:spPr bwMode="auto">
              <a:xfrm>
                <a:off x="0" y="1163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0" name="Line 78"/>
              <p:cNvSpPr>
                <a:spLocks noChangeShapeType="1"/>
              </p:cNvSpPr>
              <p:nvPr userDrawn="1"/>
            </p:nvSpPr>
            <p:spPr bwMode="auto">
              <a:xfrm>
                <a:off x="0" y="1037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1" name="Line 79"/>
              <p:cNvSpPr>
                <a:spLocks noChangeShapeType="1"/>
              </p:cNvSpPr>
              <p:nvPr userDrawn="1"/>
            </p:nvSpPr>
            <p:spPr bwMode="auto">
              <a:xfrm>
                <a:off x="0" y="1091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" name="Line 80"/>
              <p:cNvSpPr>
                <a:spLocks noChangeShapeType="1"/>
              </p:cNvSpPr>
              <p:nvPr userDrawn="1"/>
            </p:nvSpPr>
            <p:spPr bwMode="auto">
              <a:xfrm>
                <a:off x="0" y="1289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3" name="Line 81"/>
              <p:cNvSpPr>
                <a:spLocks noChangeShapeType="1"/>
              </p:cNvSpPr>
              <p:nvPr userDrawn="1"/>
            </p:nvSpPr>
            <p:spPr bwMode="auto">
              <a:xfrm>
                <a:off x="0" y="1268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4" name="Line 82"/>
              <p:cNvSpPr>
                <a:spLocks noChangeShapeType="1"/>
              </p:cNvSpPr>
              <p:nvPr userDrawn="1"/>
            </p:nvSpPr>
            <p:spPr bwMode="auto">
              <a:xfrm>
                <a:off x="0" y="860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5" name="Line 83"/>
              <p:cNvSpPr>
                <a:spLocks noChangeShapeType="1"/>
              </p:cNvSpPr>
              <p:nvPr userDrawn="1"/>
            </p:nvSpPr>
            <p:spPr bwMode="auto">
              <a:xfrm>
                <a:off x="0" y="896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6" name="Line 84"/>
              <p:cNvSpPr>
                <a:spLocks noChangeShapeType="1"/>
              </p:cNvSpPr>
              <p:nvPr userDrawn="1"/>
            </p:nvSpPr>
            <p:spPr bwMode="auto">
              <a:xfrm>
                <a:off x="0" y="929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7" name="Line 85"/>
              <p:cNvSpPr>
                <a:spLocks noChangeShapeType="1"/>
              </p:cNvSpPr>
              <p:nvPr userDrawn="1"/>
            </p:nvSpPr>
            <p:spPr bwMode="auto">
              <a:xfrm>
                <a:off x="0" y="770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8" name="Line 86"/>
              <p:cNvSpPr>
                <a:spLocks noChangeShapeType="1"/>
              </p:cNvSpPr>
              <p:nvPr userDrawn="1"/>
            </p:nvSpPr>
            <p:spPr bwMode="auto">
              <a:xfrm>
                <a:off x="0" y="815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9" name="Line 87"/>
              <p:cNvSpPr>
                <a:spLocks noChangeShapeType="1"/>
              </p:cNvSpPr>
              <p:nvPr userDrawn="1"/>
            </p:nvSpPr>
            <p:spPr bwMode="auto">
              <a:xfrm>
                <a:off x="0" y="718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0" name="Line 88"/>
              <p:cNvSpPr>
                <a:spLocks noChangeShapeType="1"/>
              </p:cNvSpPr>
              <p:nvPr userDrawn="1"/>
            </p:nvSpPr>
            <p:spPr bwMode="auto">
              <a:xfrm>
                <a:off x="0" y="646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" name="Line 89"/>
              <p:cNvSpPr>
                <a:spLocks noChangeShapeType="1"/>
              </p:cNvSpPr>
              <p:nvPr userDrawn="1"/>
            </p:nvSpPr>
            <p:spPr bwMode="auto">
              <a:xfrm>
                <a:off x="0" y="522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" name="Line 90"/>
              <p:cNvSpPr>
                <a:spLocks noChangeShapeType="1"/>
              </p:cNvSpPr>
              <p:nvPr userDrawn="1"/>
            </p:nvSpPr>
            <p:spPr bwMode="auto">
              <a:xfrm>
                <a:off x="0" y="558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" name="Line 91"/>
              <p:cNvSpPr>
                <a:spLocks noChangeShapeType="1"/>
              </p:cNvSpPr>
              <p:nvPr userDrawn="1"/>
            </p:nvSpPr>
            <p:spPr bwMode="auto">
              <a:xfrm>
                <a:off x="0" y="591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" name="Line 92"/>
              <p:cNvSpPr>
                <a:spLocks noChangeShapeType="1"/>
              </p:cNvSpPr>
              <p:nvPr userDrawn="1"/>
            </p:nvSpPr>
            <p:spPr bwMode="auto">
              <a:xfrm>
                <a:off x="0" y="432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5" name="Line 93"/>
              <p:cNvSpPr>
                <a:spLocks noChangeShapeType="1"/>
              </p:cNvSpPr>
              <p:nvPr userDrawn="1"/>
            </p:nvSpPr>
            <p:spPr bwMode="auto">
              <a:xfrm>
                <a:off x="0" y="384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6" name="Line 94"/>
              <p:cNvSpPr>
                <a:spLocks noChangeShapeType="1"/>
              </p:cNvSpPr>
              <p:nvPr userDrawn="1"/>
            </p:nvSpPr>
            <p:spPr bwMode="auto">
              <a:xfrm>
                <a:off x="0" y="477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7" name="Line 95"/>
              <p:cNvSpPr>
                <a:spLocks noChangeShapeType="1"/>
              </p:cNvSpPr>
              <p:nvPr userDrawn="1"/>
            </p:nvSpPr>
            <p:spPr bwMode="auto">
              <a:xfrm>
                <a:off x="0" y="339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8" name="Line 96"/>
              <p:cNvSpPr>
                <a:spLocks noChangeShapeType="1"/>
              </p:cNvSpPr>
              <p:nvPr userDrawn="1"/>
            </p:nvSpPr>
            <p:spPr bwMode="auto">
              <a:xfrm>
                <a:off x="0" y="318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9" name="Line 97"/>
              <p:cNvSpPr>
                <a:spLocks noChangeShapeType="1"/>
              </p:cNvSpPr>
              <p:nvPr userDrawn="1"/>
            </p:nvSpPr>
            <p:spPr bwMode="auto">
              <a:xfrm>
                <a:off x="0" y="258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0" name="Line 98"/>
              <p:cNvSpPr>
                <a:spLocks noChangeShapeType="1"/>
              </p:cNvSpPr>
              <p:nvPr userDrawn="1"/>
            </p:nvSpPr>
            <p:spPr bwMode="auto">
              <a:xfrm>
                <a:off x="0" y="70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1" name="Line 99"/>
              <p:cNvSpPr>
                <a:spLocks noChangeShapeType="1"/>
              </p:cNvSpPr>
              <p:nvPr userDrawn="1"/>
            </p:nvSpPr>
            <p:spPr bwMode="auto">
              <a:xfrm>
                <a:off x="0" y="43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" name="Line 100"/>
              <p:cNvSpPr>
                <a:spLocks noChangeShapeType="1"/>
              </p:cNvSpPr>
              <p:nvPr userDrawn="1"/>
            </p:nvSpPr>
            <p:spPr bwMode="auto">
              <a:xfrm>
                <a:off x="0" y="91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" name="Line 101"/>
              <p:cNvSpPr>
                <a:spLocks noChangeShapeType="1"/>
              </p:cNvSpPr>
              <p:nvPr userDrawn="1"/>
            </p:nvSpPr>
            <p:spPr bwMode="auto">
              <a:xfrm>
                <a:off x="0" y="145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" name="Line 102"/>
              <p:cNvSpPr>
                <a:spLocks noChangeShapeType="1"/>
              </p:cNvSpPr>
              <p:nvPr userDrawn="1"/>
            </p:nvSpPr>
            <p:spPr bwMode="auto">
              <a:xfrm>
                <a:off x="0" y="202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05" name="Rectangle 108"/>
          <p:cNvSpPr>
            <a:spLocks noChangeArrowheads="1"/>
          </p:cNvSpPr>
          <p:nvPr/>
        </p:nvSpPr>
        <p:spPr bwMode="auto">
          <a:xfrm>
            <a:off x="3017838" y="2120900"/>
            <a:ext cx="5662612" cy="77788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106" name="Rectangle 109"/>
          <p:cNvSpPr>
            <a:spLocks noChangeArrowheads="1"/>
          </p:cNvSpPr>
          <p:nvPr/>
        </p:nvSpPr>
        <p:spPr bwMode="auto">
          <a:xfrm>
            <a:off x="1098550" y="862013"/>
            <a:ext cx="5662613" cy="77787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4202" name="Rectangle 106"/>
          <p:cNvSpPr>
            <a:spLocks noGrp="1" noChangeArrowheads="1"/>
          </p:cNvSpPr>
          <p:nvPr>
            <p:ph type="ctrTitle"/>
          </p:nvPr>
        </p:nvSpPr>
        <p:spPr>
          <a:xfrm>
            <a:off x="1169988" y="1046163"/>
            <a:ext cx="7380287" cy="10128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203" name="Rectangle 107"/>
          <p:cNvSpPr>
            <a:spLocks noGrp="1" noChangeArrowheads="1"/>
          </p:cNvSpPr>
          <p:nvPr>
            <p:ph type="subTitle" idx="1"/>
          </p:nvPr>
        </p:nvSpPr>
        <p:spPr>
          <a:xfrm>
            <a:off x="1566863" y="2693988"/>
            <a:ext cx="6662737" cy="2994025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07" name="Rectangle 103"/>
          <p:cNvSpPr>
            <a:spLocks noGrp="1" noChangeArrowheads="1"/>
          </p:cNvSpPr>
          <p:nvPr>
            <p:ph type="dt" sz="half" idx="10"/>
          </p:nvPr>
        </p:nvSpPr>
        <p:spPr>
          <a:xfrm>
            <a:off x="1387475" y="6357938"/>
            <a:ext cx="1905000" cy="457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8" name="Rectangle 104"/>
          <p:cNvSpPr>
            <a:spLocks noGrp="1" noChangeArrowheads="1"/>
          </p:cNvSpPr>
          <p:nvPr>
            <p:ph type="ftr" sz="quarter" idx="11"/>
          </p:nvPr>
        </p:nvSpPr>
        <p:spPr>
          <a:xfrm>
            <a:off x="3722688" y="6357938"/>
            <a:ext cx="2271712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" name="Rectangle 10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464300" y="6361113"/>
            <a:ext cx="1906588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F452CB7-84A1-4DDA-88D4-88A1D51852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997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 animBg="1" autoUpdateAnimBg="0"/>
      <p:bldP spid="106" grpId="0" animBg="1" autoUpdateAnimBg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73E81F-7B17-46AA-8B20-B447360DEE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710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78625" y="609600"/>
            <a:ext cx="1989138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9625" y="609600"/>
            <a:ext cx="58166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682F0A-F3F5-4B6C-AF73-5034726886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280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60E18E-906E-40E5-A6A5-3F4621A9E4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202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0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6FD43-6C17-4F83-935B-37F5434192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368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9625" y="2214563"/>
            <a:ext cx="3902075" cy="3881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4100" y="2214563"/>
            <a:ext cx="3903663" cy="3881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0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C84DCA-258D-4121-B064-092C8F3421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227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0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0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03E96D-3D29-4104-A8DA-2844C092D6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309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0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7FDCA6-C300-4227-8767-F0A9903272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007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0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4912CA-F061-4CE8-A2FB-BE2D1C903C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605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D6E237-F631-45CA-94F2-18784B7F4C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444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5FD54A-DB42-4828-A4EF-3F1A1F1992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395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8263"/>
            <a:ext cx="8915400" cy="6713537"/>
            <a:chOff x="0" y="43"/>
            <a:chExt cx="5616" cy="4229"/>
          </a:xfrm>
        </p:grpSpPr>
        <p:grpSp>
          <p:nvGrpSpPr>
            <p:cNvPr id="1032" name="Group 3"/>
            <p:cNvGrpSpPr>
              <a:grpSpLocks/>
            </p:cNvGrpSpPr>
            <p:nvPr userDrawn="1"/>
          </p:nvGrpSpPr>
          <p:grpSpPr bwMode="auto">
            <a:xfrm>
              <a:off x="0" y="43"/>
              <a:ext cx="408" cy="4229"/>
              <a:chOff x="0" y="43"/>
              <a:chExt cx="5760" cy="4229"/>
            </a:xfrm>
          </p:grpSpPr>
          <p:sp>
            <p:nvSpPr>
              <p:cNvPr id="1038" name="Line 4"/>
              <p:cNvSpPr>
                <a:spLocks noChangeShapeType="1"/>
              </p:cNvSpPr>
              <p:nvPr userDrawn="1"/>
            </p:nvSpPr>
            <p:spPr bwMode="auto">
              <a:xfrm>
                <a:off x="0" y="4203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9" name="Line 5"/>
              <p:cNvSpPr>
                <a:spLocks noChangeShapeType="1"/>
              </p:cNvSpPr>
              <p:nvPr userDrawn="1"/>
            </p:nvSpPr>
            <p:spPr bwMode="auto">
              <a:xfrm>
                <a:off x="0" y="4239"/>
                <a:ext cx="5760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0" name="Line 6"/>
              <p:cNvSpPr>
                <a:spLocks noChangeShapeType="1"/>
              </p:cNvSpPr>
              <p:nvPr userDrawn="1"/>
            </p:nvSpPr>
            <p:spPr bwMode="auto">
              <a:xfrm>
                <a:off x="0" y="4272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1" name="Line 7"/>
              <p:cNvSpPr>
                <a:spLocks noChangeShapeType="1"/>
              </p:cNvSpPr>
              <p:nvPr userDrawn="1"/>
            </p:nvSpPr>
            <p:spPr bwMode="auto">
              <a:xfrm>
                <a:off x="0" y="4113"/>
                <a:ext cx="5760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2" name="Line 8"/>
              <p:cNvSpPr>
                <a:spLocks noChangeShapeType="1"/>
              </p:cNvSpPr>
              <p:nvPr userDrawn="1"/>
            </p:nvSpPr>
            <p:spPr bwMode="auto">
              <a:xfrm>
                <a:off x="0" y="4065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3" name="Line 9"/>
              <p:cNvSpPr>
                <a:spLocks noChangeShapeType="1"/>
              </p:cNvSpPr>
              <p:nvPr userDrawn="1"/>
            </p:nvSpPr>
            <p:spPr bwMode="auto">
              <a:xfrm>
                <a:off x="0" y="4158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4" name="Line 10"/>
              <p:cNvSpPr>
                <a:spLocks noChangeShapeType="1"/>
              </p:cNvSpPr>
              <p:nvPr userDrawn="1"/>
            </p:nvSpPr>
            <p:spPr bwMode="auto">
              <a:xfrm>
                <a:off x="0" y="3666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5" name="Line 11"/>
              <p:cNvSpPr>
                <a:spLocks noChangeShapeType="1"/>
              </p:cNvSpPr>
              <p:nvPr userDrawn="1"/>
            </p:nvSpPr>
            <p:spPr bwMode="auto">
              <a:xfrm>
                <a:off x="0" y="3639"/>
                <a:ext cx="5760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6" name="Line 12"/>
              <p:cNvSpPr>
                <a:spLocks noChangeShapeType="1"/>
              </p:cNvSpPr>
              <p:nvPr userDrawn="1"/>
            </p:nvSpPr>
            <p:spPr bwMode="auto">
              <a:xfrm>
                <a:off x="0" y="4020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7" name="Line 13"/>
              <p:cNvSpPr>
                <a:spLocks noChangeShapeType="1"/>
              </p:cNvSpPr>
              <p:nvPr userDrawn="1"/>
            </p:nvSpPr>
            <p:spPr bwMode="auto">
              <a:xfrm>
                <a:off x="0" y="3894"/>
                <a:ext cx="5760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8" name="Line 14"/>
              <p:cNvSpPr>
                <a:spLocks noChangeShapeType="1"/>
              </p:cNvSpPr>
              <p:nvPr userDrawn="1"/>
            </p:nvSpPr>
            <p:spPr bwMode="auto">
              <a:xfrm>
                <a:off x="0" y="3813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9" name="Line 15"/>
              <p:cNvSpPr>
                <a:spLocks noChangeShapeType="1"/>
              </p:cNvSpPr>
              <p:nvPr userDrawn="1"/>
            </p:nvSpPr>
            <p:spPr bwMode="auto">
              <a:xfrm>
                <a:off x="0" y="3999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0" name="Line 16"/>
              <p:cNvSpPr>
                <a:spLocks noChangeShapeType="1"/>
              </p:cNvSpPr>
              <p:nvPr userDrawn="1"/>
            </p:nvSpPr>
            <p:spPr bwMode="auto">
              <a:xfrm>
                <a:off x="0" y="3687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1" name="Line 17"/>
              <p:cNvSpPr>
                <a:spLocks noChangeShapeType="1"/>
              </p:cNvSpPr>
              <p:nvPr userDrawn="1"/>
            </p:nvSpPr>
            <p:spPr bwMode="auto">
              <a:xfrm>
                <a:off x="0" y="3741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2" name="Line 18"/>
              <p:cNvSpPr>
                <a:spLocks noChangeShapeType="1"/>
              </p:cNvSpPr>
              <p:nvPr userDrawn="1"/>
            </p:nvSpPr>
            <p:spPr bwMode="auto">
              <a:xfrm>
                <a:off x="0" y="3939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3" name="Line 19"/>
              <p:cNvSpPr>
                <a:spLocks noChangeShapeType="1"/>
              </p:cNvSpPr>
              <p:nvPr userDrawn="1"/>
            </p:nvSpPr>
            <p:spPr bwMode="auto">
              <a:xfrm>
                <a:off x="0" y="3918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4" name="Line 20"/>
              <p:cNvSpPr>
                <a:spLocks noChangeShapeType="1"/>
              </p:cNvSpPr>
              <p:nvPr userDrawn="1"/>
            </p:nvSpPr>
            <p:spPr bwMode="auto">
              <a:xfrm>
                <a:off x="0" y="3510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5" name="Line 21"/>
              <p:cNvSpPr>
                <a:spLocks noChangeShapeType="1"/>
              </p:cNvSpPr>
              <p:nvPr userDrawn="1"/>
            </p:nvSpPr>
            <p:spPr bwMode="auto">
              <a:xfrm>
                <a:off x="0" y="3546"/>
                <a:ext cx="5760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6" name="Line 22"/>
              <p:cNvSpPr>
                <a:spLocks noChangeShapeType="1"/>
              </p:cNvSpPr>
              <p:nvPr userDrawn="1"/>
            </p:nvSpPr>
            <p:spPr bwMode="auto">
              <a:xfrm>
                <a:off x="0" y="3579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7" name="Line 23"/>
              <p:cNvSpPr>
                <a:spLocks noChangeShapeType="1"/>
              </p:cNvSpPr>
              <p:nvPr userDrawn="1"/>
            </p:nvSpPr>
            <p:spPr bwMode="auto">
              <a:xfrm>
                <a:off x="0" y="3420"/>
                <a:ext cx="5760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8" name="Line 24"/>
              <p:cNvSpPr>
                <a:spLocks noChangeShapeType="1"/>
              </p:cNvSpPr>
              <p:nvPr userDrawn="1"/>
            </p:nvSpPr>
            <p:spPr bwMode="auto">
              <a:xfrm>
                <a:off x="0" y="3372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9" name="Line 25"/>
              <p:cNvSpPr>
                <a:spLocks noChangeShapeType="1"/>
              </p:cNvSpPr>
              <p:nvPr userDrawn="1"/>
            </p:nvSpPr>
            <p:spPr bwMode="auto">
              <a:xfrm>
                <a:off x="0" y="3465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0" name="Line 26"/>
              <p:cNvSpPr>
                <a:spLocks noChangeShapeType="1"/>
              </p:cNvSpPr>
              <p:nvPr userDrawn="1"/>
            </p:nvSpPr>
            <p:spPr bwMode="auto">
              <a:xfrm>
                <a:off x="0" y="2973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1" name="Line 27"/>
              <p:cNvSpPr>
                <a:spLocks noChangeShapeType="1"/>
              </p:cNvSpPr>
              <p:nvPr userDrawn="1"/>
            </p:nvSpPr>
            <p:spPr bwMode="auto">
              <a:xfrm>
                <a:off x="0" y="2946"/>
                <a:ext cx="5760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2" name="Line 28"/>
              <p:cNvSpPr>
                <a:spLocks noChangeShapeType="1"/>
              </p:cNvSpPr>
              <p:nvPr userDrawn="1"/>
            </p:nvSpPr>
            <p:spPr bwMode="auto">
              <a:xfrm>
                <a:off x="0" y="3327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3" name="Line 29"/>
              <p:cNvSpPr>
                <a:spLocks noChangeShapeType="1"/>
              </p:cNvSpPr>
              <p:nvPr userDrawn="1"/>
            </p:nvSpPr>
            <p:spPr bwMode="auto">
              <a:xfrm>
                <a:off x="0" y="3201"/>
                <a:ext cx="5760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4" name="Line 30"/>
              <p:cNvSpPr>
                <a:spLocks noChangeShapeType="1"/>
              </p:cNvSpPr>
              <p:nvPr userDrawn="1"/>
            </p:nvSpPr>
            <p:spPr bwMode="auto">
              <a:xfrm>
                <a:off x="0" y="3120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5" name="Line 31"/>
              <p:cNvSpPr>
                <a:spLocks noChangeShapeType="1"/>
              </p:cNvSpPr>
              <p:nvPr userDrawn="1"/>
            </p:nvSpPr>
            <p:spPr bwMode="auto">
              <a:xfrm>
                <a:off x="0" y="3306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6" name="Line 32"/>
              <p:cNvSpPr>
                <a:spLocks noChangeShapeType="1"/>
              </p:cNvSpPr>
              <p:nvPr userDrawn="1"/>
            </p:nvSpPr>
            <p:spPr bwMode="auto">
              <a:xfrm>
                <a:off x="0" y="2994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7" name="Line 33"/>
              <p:cNvSpPr>
                <a:spLocks noChangeShapeType="1"/>
              </p:cNvSpPr>
              <p:nvPr userDrawn="1"/>
            </p:nvSpPr>
            <p:spPr bwMode="auto">
              <a:xfrm>
                <a:off x="0" y="3048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8" name="Line 34"/>
              <p:cNvSpPr>
                <a:spLocks noChangeShapeType="1"/>
              </p:cNvSpPr>
              <p:nvPr userDrawn="1"/>
            </p:nvSpPr>
            <p:spPr bwMode="auto">
              <a:xfrm>
                <a:off x="0" y="3246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9" name="Line 35"/>
              <p:cNvSpPr>
                <a:spLocks noChangeShapeType="1"/>
              </p:cNvSpPr>
              <p:nvPr userDrawn="1"/>
            </p:nvSpPr>
            <p:spPr bwMode="auto">
              <a:xfrm>
                <a:off x="0" y="3225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0" name="Line 36"/>
              <p:cNvSpPr>
                <a:spLocks noChangeShapeType="1"/>
              </p:cNvSpPr>
              <p:nvPr userDrawn="1"/>
            </p:nvSpPr>
            <p:spPr bwMode="auto">
              <a:xfrm>
                <a:off x="0" y="2831"/>
                <a:ext cx="5760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1" name="Line 37"/>
              <p:cNvSpPr>
                <a:spLocks noChangeShapeType="1"/>
              </p:cNvSpPr>
              <p:nvPr userDrawn="1"/>
            </p:nvSpPr>
            <p:spPr bwMode="auto">
              <a:xfrm>
                <a:off x="0" y="2750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2" name="Line 38"/>
              <p:cNvSpPr>
                <a:spLocks noChangeShapeType="1"/>
              </p:cNvSpPr>
              <p:nvPr userDrawn="1"/>
            </p:nvSpPr>
            <p:spPr bwMode="auto">
              <a:xfrm>
                <a:off x="0" y="2678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3" name="Line 39"/>
              <p:cNvSpPr>
                <a:spLocks noChangeShapeType="1"/>
              </p:cNvSpPr>
              <p:nvPr userDrawn="1"/>
            </p:nvSpPr>
            <p:spPr bwMode="auto">
              <a:xfrm>
                <a:off x="0" y="2876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4" name="Line 40"/>
              <p:cNvSpPr>
                <a:spLocks noChangeShapeType="1"/>
              </p:cNvSpPr>
              <p:nvPr userDrawn="1"/>
            </p:nvSpPr>
            <p:spPr bwMode="auto">
              <a:xfrm>
                <a:off x="0" y="2855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5" name="Line 41"/>
              <p:cNvSpPr>
                <a:spLocks noChangeShapeType="1"/>
              </p:cNvSpPr>
              <p:nvPr userDrawn="1"/>
            </p:nvSpPr>
            <p:spPr bwMode="auto">
              <a:xfrm>
                <a:off x="0" y="2554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6" name="Line 42"/>
              <p:cNvSpPr>
                <a:spLocks noChangeShapeType="1"/>
              </p:cNvSpPr>
              <p:nvPr userDrawn="1"/>
            </p:nvSpPr>
            <p:spPr bwMode="auto">
              <a:xfrm>
                <a:off x="0" y="2590"/>
                <a:ext cx="5760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7" name="Line 43"/>
              <p:cNvSpPr>
                <a:spLocks noChangeShapeType="1"/>
              </p:cNvSpPr>
              <p:nvPr userDrawn="1"/>
            </p:nvSpPr>
            <p:spPr bwMode="auto">
              <a:xfrm>
                <a:off x="0" y="2623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8" name="Line 44"/>
              <p:cNvSpPr>
                <a:spLocks noChangeShapeType="1"/>
              </p:cNvSpPr>
              <p:nvPr userDrawn="1"/>
            </p:nvSpPr>
            <p:spPr bwMode="auto">
              <a:xfrm>
                <a:off x="0" y="2464"/>
                <a:ext cx="5760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9" name="Line 45"/>
              <p:cNvSpPr>
                <a:spLocks noChangeShapeType="1"/>
              </p:cNvSpPr>
              <p:nvPr userDrawn="1"/>
            </p:nvSpPr>
            <p:spPr bwMode="auto">
              <a:xfrm>
                <a:off x="0" y="2416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0" name="Line 46"/>
              <p:cNvSpPr>
                <a:spLocks noChangeShapeType="1"/>
              </p:cNvSpPr>
              <p:nvPr userDrawn="1"/>
            </p:nvSpPr>
            <p:spPr bwMode="auto">
              <a:xfrm>
                <a:off x="0" y="2509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1" name="Line 47"/>
              <p:cNvSpPr>
                <a:spLocks noChangeShapeType="1"/>
              </p:cNvSpPr>
              <p:nvPr userDrawn="1"/>
            </p:nvSpPr>
            <p:spPr bwMode="auto">
              <a:xfrm>
                <a:off x="0" y="2371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2" name="Line 48"/>
              <p:cNvSpPr>
                <a:spLocks noChangeShapeType="1"/>
              </p:cNvSpPr>
              <p:nvPr userDrawn="1"/>
            </p:nvSpPr>
            <p:spPr bwMode="auto">
              <a:xfrm>
                <a:off x="0" y="2245"/>
                <a:ext cx="5760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3" name="Line 49"/>
              <p:cNvSpPr>
                <a:spLocks noChangeShapeType="1"/>
              </p:cNvSpPr>
              <p:nvPr userDrawn="1"/>
            </p:nvSpPr>
            <p:spPr bwMode="auto">
              <a:xfrm>
                <a:off x="0" y="2350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4" name="Line 50"/>
              <p:cNvSpPr>
                <a:spLocks noChangeShapeType="1"/>
              </p:cNvSpPr>
              <p:nvPr userDrawn="1"/>
            </p:nvSpPr>
            <p:spPr bwMode="auto">
              <a:xfrm>
                <a:off x="0" y="2290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5" name="Line 51"/>
              <p:cNvSpPr>
                <a:spLocks noChangeShapeType="1"/>
              </p:cNvSpPr>
              <p:nvPr userDrawn="1"/>
            </p:nvSpPr>
            <p:spPr bwMode="auto">
              <a:xfrm>
                <a:off x="0" y="2269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6" name="Line 52"/>
              <p:cNvSpPr>
                <a:spLocks noChangeShapeType="1"/>
              </p:cNvSpPr>
              <p:nvPr userDrawn="1"/>
            </p:nvSpPr>
            <p:spPr bwMode="auto">
              <a:xfrm>
                <a:off x="0" y="2130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7" name="Line 53"/>
              <p:cNvSpPr>
                <a:spLocks noChangeShapeType="1"/>
              </p:cNvSpPr>
              <p:nvPr userDrawn="1"/>
            </p:nvSpPr>
            <p:spPr bwMode="auto">
              <a:xfrm>
                <a:off x="0" y="2166"/>
                <a:ext cx="5760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8" name="Line 54"/>
              <p:cNvSpPr>
                <a:spLocks noChangeShapeType="1"/>
              </p:cNvSpPr>
              <p:nvPr userDrawn="1"/>
            </p:nvSpPr>
            <p:spPr bwMode="auto">
              <a:xfrm>
                <a:off x="0" y="2199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9" name="Line 55"/>
              <p:cNvSpPr>
                <a:spLocks noChangeShapeType="1"/>
              </p:cNvSpPr>
              <p:nvPr userDrawn="1"/>
            </p:nvSpPr>
            <p:spPr bwMode="auto">
              <a:xfrm>
                <a:off x="0" y="2040"/>
                <a:ext cx="5760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0" name="Line 56"/>
              <p:cNvSpPr>
                <a:spLocks noChangeShapeType="1"/>
              </p:cNvSpPr>
              <p:nvPr userDrawn="1"/>
            </p:nvSpPr>
            <p:spPr bwMode="auto">
              <a:xfrm>
                <a:off x="0" y="1992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1" name="Line 57"/>
              <p:cNvSpPr>
                <a:spLocks noChangeShapeType="1"/>
              </p:cNvSpPr>
              <p:nvPr userDrawn="1"/>
            </p:nvSpPr>
            <p:spPr bwMode="auto">
              <a:xfrm>
                <a:off x="0" y="2085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2" name="Line 58"/>
              <p:cNvSpPr>
                <a:spLocks noChangeShapeType="1"/>
              </p:cNvSpPr>
              <p:nvPr userDrawn="1"/>
            </p:nvSpPr>
            <p:spPr bwMode="auto">
              <a:xfrm>
                <a:off x="0" y="1593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3" name="Line 59"/>
              <p:cNvSpPr>
                <a:spLocks noChangeShapeType="1"/>
              </p:cNvSpPr>
              <p:nvPr userDrawn="1"/>
            </p:nvSpPr>
            <p:spPr bwMode="auto">
              <a:xfrm>
                <a:off x="0" y="1566"/>
                <a:ext cx="5760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4" name="Line 60"/>
              <p:cNvSpPr>
                <a:spLocks noChangeShapeType="1"/>
              </p:cNvSpPr>
              <p:nvPr userDrawn="1"/>
            </p:nvSpPr>
            <p:spPr bwMode="auto">
              <a:xfrm>
                <a:off x="0" y="1947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5" name="Line 61"/>
              <p:cNvSpPr>
                <a:spLocks noChangeShapeType="1"/>
              </p:cNvSpPr>
              <p:nvPr userDrawn="1"/>
            </p:nvSpPr>
            <p:spPr bwMode="auto">
              <a:xfrm>
                <a:off x="0" y="1821"/>
                <a:ext cx="5760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6" name="Line 62"/>
              <p:cNvSpPr>
                <a:spLocks noChangeShapeType="1"/>
              </p:cNvSpPr>
              <p:nvPr userDrawn="1"/>
            </p:nvSpPr>
            <p:spPr bwMode="auto">
              <a:xfrm>
                <a:off x="0" y="1740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7" name="Line 63"/>
              <p:cNvSpPr>
                <a:spLocks noChangeShapeType="1"/>
              </p:cNvSpPr>
              <p:nvPr userDrawn="1"/>
            </p:nvSpPr>
            <p:spPr bwMode="auto">
              <a:xfrm>
                <a:off x="0" y="1926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8" name="Line 64"/>
              <p:cNvSpPr>
                <a:spLocks noChangeShapeType="1"/>
              </p:cNvSpPr>
              <p:nvPr userDrawn="1"/>
            </p:nvSpPr>
            <p:spPr bwMode="auto">
              <a:xfrm>
                <a:off x="0" y="1614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9" name="Line 65"/>
              <p:cNvSpPr>
                <a:spLocks noChangeShapeType="1"/>
              </p:cNvSpPr>
              <p:nvPr userDrawn="1"/>
            </p:nvSpPr>
            <p:spPr bwMode="auto">
              <a:xfrm>
                <a:off x="0" y="1668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0" name="Line 66"/>
              <p:cNvSpPr>
                <a:spLocks noChangeShapeType="1"/>
              </p:cNvSpPr>
              <p:nvPr userDrawn="1"/>
            </p:nvSpPr>
            <p:spPr bwMode="auto">
              <a:xfrm>
                <a:off x="0" y="1866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1" name="Line 67"/>
              <p:cNvSpPr>
                <a:spLocks noChangeShapeType="1"/>
              </p:cNvSpPr>
              <p:nvPr userDrawn="1"/>
            </p:nvSpPr>
            <p:spPr bwMode="auto">
              <a:xfrm>
                <a:off x="0" y="1845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2" name="Line 68"/>
              <p:cNvSpPr>
                <a:spLocks noChangeShapeType="1"/>
              </p:cNvSpPr>
              <p:nvPr userDrawn="1"/>
            </p:nvSpPr>
            <p:spPr bwMode="auto">
              <a:xfrm>
                <a:off x="0" y="1437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3" name="Line 69"/>
              <p:cNvSpPr>
                <a:spLocks noChangeShapeType="1"/>
              </p:cNvSpPr>
              <p:nvPr userDrawn="1"/>
            </p:nvSpPr>
            <p:spPr bwMode="auto">
              <a:xfrm>
                <a:off x="0" y="1473"/>
                <a:ext cx="5760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4" name="Line 70"/>
              <p:cNvSpPr>
                <a:spLocks noChangeShapeType="1"/>
              </p:cNvSpPr>
              <p:nvPr userDrawn="1"/>
            </p:nvSpPr>
            <p:spPr bwMode="auto">
              <a:xfrm>
                <a:off x="0" y="1506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5" name="Line 71"/>
              <p:cNvSpPr>
                <a:spLocks noChangeShapeType="1"/>
              </p:cNvSpPr>
              <p:nvPr userDrawn="1"/>
            </p:nvSpPr>
            <p:spPr bwMode="auto">
              <a:xfrm>
                <a:off x="0" y="1347"/>
                <a:ext cx="5760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6" name="Line 72"/>
              <p:cNvSpPr>
                <a:spLocks noChangeShapeType="1"/>
              </p:cNvSpPr>
              <p:nvPr userDrawn="1"/>
            </p:nvSpPr>
            <p:spPr bwMode="auto">
              <a:xfrm>
                <a:off x="0" y="1392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7" name="Line 73"/>
              <p:cNvSpPr>
                <a:spLocks noChangeShapeType="1"/>
              </p:cNvSpPr>
              <p:nvPr userDrawn="1"/>
            </p:nvSpPr>
            <p:spPr bwMode="auto">
              <a:xfrm>
                <a:off x="0" y="1016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8" name="Line 74"/>
              <p:cNvSpPr>
                <a:spLocks noChangeShapeType="1"/>
              </p:cNvSpPr>
              <p:nvPr userDrawn="1"/>
            </p:nvSpPr>
            <p:spPr bwMode="auto">
              <a:xfrm>
                <a:off x="0" y="989"/>
                <a:ext cx="5760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9" name="Line 75"/>
              <p:cNvSpPr>
                <a:spLocks noChangeShapeType="1"/>
              </p:cNvSpPr>
              <p:nvPr userDrawn="1"/>
            </p:nvSpPr>
            <p:spPr bwMode="auto">
              <a:xfrm>
                <a:off x="0" y="1244"/>
                <a:ext cx="5760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0" name="Line 76"/>
              <p:cNvSpPr>
                <a:spLocks noChangeShapeType="1"/>
              </p:cNvSpPr>
              <p:nvPr userDrawn="1"/>
            </p:nvSpPr>
            <p:spPr bwMode="auto">
              <a:xfrm>
                <a:off x="0" y="1163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1" name="Line 77"/>
              <p:cNvSpPr>
                <a:spLocks noChangeShapeType="1"/>
              </p:cNvSpPr>
              <p:nvPr userDrawn="1"/>
            </p:nvSpPr>
            <p:spPr bwMode="auto">
              <a:xfrm>
                <a:off x="0" y="1037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2" name="Line 78"/>
              <p:cNvSpPr>
                <a:spLocks noChangeShapeType="1"/>
              </p:cNvSpPr>
              <p:nvPr userDrawn="1"/>
            </p:nvSpPr>
            <p:spPr bwMode="auto">
              <a:xfrm>
                <a:off x="0" y="1091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3" name="Line 79"/>
              <p:cNvSpPr>
                <a:spLocks noChangeShapeType="1"/>
              </p:cNvSpPr>
              <p:nvPr userDrawn="1"/>
            </p:nvSpPr>
            <p:spPr bwMode="auto">
              <a:xfrm>
                <a:off x="0" y="1289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4" name="Line 80"/>
              <p:cNvSpPr>
                <a:spLocks noChangeShapeType="1"/>
              </p:cNvSpPr>
              <p:nvPr userDrawn="1"/>
            </p:nvSpPr>
            <p:spPr bwMode="auto">
              <a:xfrm>
                <a:off x="0" y="1268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5" name="Line 81"/>
              <p:cNvSpPr>
                <a:spLocks noChangeShapeType="1"/>
              </p:cNvSpPr>
              <p:nvPr userDrawn="1"/>
            </p:nvSpPr>
            <p:spPr bwMode="auto">
              <a:xfrm>
                <a:off x="0" y="860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6" name="Line 82"/>
              <p:cNvSpPr>
                <a:spLocks noChangeShapeType="1"/>
              </p:cNvSpPr>
              <p:nvPr userDrawn="1"/>
            </p:nvSpPr>
            <p:spPr bwMode="auto">
              <a:xfrm>
                <a:off x="0" y="896"/>
                <a:ext cx="5760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7" name="Line 83"/>
              <p:cNvSpPr>
                <a:spLocks noChangeShapeType="1"/>
              </p:cNvSpPr>
              <p:nvPr userDrawn="1"/>
            </p:nvSpPr>
            <p:spPr bwMode="auto">
              <a:xfrm>
                <a:off x="0" y="929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8" name="Line 84"/>
              <p:cNvSpPr>
                <a:spLocks noChangeShapeType="1"/>
              </p:cNvSpPr>
              <p:nvPr userDrawn="1"/>
            </p:nvSpPr>
            <p:spPr bwMode="auto">
              <a:xfrm>
                <a:off x="0" y="770"/>
                <a:ext cx="5760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9" name="Line 85"/>
              <p:cNvSpPr>
                <a:spLocks noChangeShapeType="1"/>
              </p:cNvSpPr>
              <p:nvPr userDrawn="1"/>
            </p:nvSpPr>
            <p:spPr bwMode="auto">
              <a:xfrm>
                <a:off x="0" y="815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0" name="Line 86"/>
              <p:cNvSpPr>
                <a:spLocks noChangeShapeType="1"/>
              </p:cNvSpPr>
              <p:nvPr userDrawn="1"/>
            </p:nvSpPr>
            <p:spPr bwMode="auto">
              <a:xfrm>
                <a:off x="0" y="718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1" name="Line 87"/>
              <p:cNvSpPr>
                <a:spLocks noChangeShapeType="1"/>
              </p:cNvSpPr>
              <p:nvPr userDrawn="1"/>
            </p:nvSpPr>
            <p:spPr bwMode="auto">
              <a:xfrm>
                <a:off x="0" y="646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2" name="Line 88"/>
              <p:cNvSpPr>
                <a:spLocks noChangeShapeType="1"/>
              </p:cNvSpPr>
              <p:nvPr userDrawn="1"/>
            </p:nvSpPr>
            <p:spPr bwMode="auto">
              <a:xfrm>
                <a:off x="0" y="522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3" name="Line 89"/>
              <p:cNvSpPr>
                <a:spLocks noChangeShapeType="1"/>
              </p:cNvSpPr>
              <p:nvPr userDrawn="1"/>
            </p:nvSpPr>
            <p:spPr bwMode="auto">
              <a:xfrm>
                <a:off x="0" y="558"/>
                <a:ext cx="5760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4" name="Line 90"/>
              <p:cNvSpPr>
                <a:spLocks noChangeShapeType="1"/>
              </p:cNvSpPr>
              <p:nvPr userDrawn="1"/>
            </p:nvSpPr>
            <p:spPr bwMode="auto">
              <a:xfrm>
                <a:off x="0" y="591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5" name="Line 91"/>
              <p:cNvSpPr>
                <a:spLocks noChangeShapeType="1"/>
              </p:cNvSpPr>
              <p:nvPr userDrawn="1"/>
            </p:nvSpPr>
            <p:spPr bwMode="auto">
              <a:xfrm>
                <a:off x="0" y="432"/>
                <a:ext cx="5760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6" name="Line 92"/>
              <p:cNvSpPr>
                <a:spLocks noChangeShapeType="1"/>
              </p:cNvSpPr>
              <p:nvPr userDrawn="1"/>
            </p:nvSpPr>
            <p:spPr bwMode="auto">
              <a:xfrm>
                <a:off x="0" y="384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7" name="Line 93"/>
              <p:cNvSpPr>
                <a:spLocks noChangeShapeType="1"/>
              </p:cNvSpPr>
              <p:nvPr userDrawn="1"/>
            </p:nvSpPr>
            <p:spPr bwMode="auto">
              <a:xfrm>
                <a:off x="0" y="477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8" name="Line 94"/>
              <p:cNvSpPr>
                <a:spLocks noChangeShapeType="1"/>
              </p:cNvSpPr>
              <p:nvPr userDrawn="1"/>
            </p:nvSpPr>
            <p:spPr bwMode="auto">
              <a:xfrm>
                <a:off x="0" y="339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9" name="Line 95"/>
              <p:cNvSpPr>
                <a:spLocks noChangeShapeType="1"/>
              </p:cNvSpPr>
              <p:nvPr userDrawn="1"/>
            </p:nvSpPr>
            <p:spPr bwMode="auto">
              <a:xfrm>
                <a:off x="0" y="318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0" name="Line 96"/>
              <p:cNvSpPr>
                <a:spLocks noChangeShapeType="1"/>
              </p:cNvSpPr>
              <p:nvPr userDrawn="1"/>
            </p:nvSpPr>
            <p:spPr bwMode="auto">
              <a:xfrm>
                <a:off x="0" y="258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1" name="Line 97"/>
              <p:cNvSpPr>
                <a:spLocks noChangeShapeType="1"/>
              </p:cNvSpPr>
              <p:nvPr userDrawn="1"/>
            </p:nvSpPr>
            <p:spPr bwMode="auto">
              <a:xfrm>
                <a:off x="0" y="70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2" name="Line 98"/>
              <p:cNvSpPr>
                <a:spLocks noChangeShapeType="1"/>
              </p:cNvSpPr>
              <p:nvPr userDrawn="1"/>
            </p:nvSpPr>
            <p:spPr bwMode="auto">
              <a:xfrm>
                <a:off x="0" y="43"/>
                <a:ext cx="5760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3" name="Line 99"/>
              <p:cNvSpPr>
                <a:spLocks noChangeShapeType="1"/>
              </p:cNvSpPr>
              <p:nvPr userDrawn="1"/>
            </p:nvSpPr>
            <p:spPr bwMode="auto">
              <a:xfrm>
                <a:off x="0" y="91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4" name="Line 100"/>
              <p:cNvSpPr>
                <a:spLocks noChangeShapeType="1"/>
              </p:cNvSpPr>
              <p:nvPr userDrawn="1"/>
            </p:nvSpPr>
            <p:spPr bwMode="auto">
              <a:xfrm>
                <a:off x="0" y="145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5" name="Line 101"/>
              <p:cNvSpPr>
                <a:spLocks noChangeShapeType="1"/>
              </p:cNvSpPr>
              <p:nvPr userDrawn="1"/>
            </p:nvSpPr>
            <p:spPr bwMode="auto">
              <a:xfrm>
                <a:off x="0" y="202"/>
                <a:ext cx="5760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33" name="Group 102"/>
            <p:cNvGrpSpPr>
              <a:grpSpLocks/>
            </p:cNvGrpSpPr>
            <p:nvPr userDrawn="1"/>
          </p:nvGrpSpPr>
          <p:grpSpPr bwMode="auto">
            <a:xfrm>
              <a:off x="400" y="205"/>
              <a:ext cx="5216" cy="1123"/>
              <a:chOff x="400" y="205"/>
              <a:chExt cx="5216" cy="1123"/>
            </a:xfrm>
          </p:grpSpPr>
          <p:sp>
            <p:nvSpPr>
              <p:cNvPr id="1034" name="Rectangle 103"/>
              <p:cNvSpPr>
                <a:spLocks noChangeArrowheads="1"/>
              </p:cNvSpPr>
              <p:nvPr userDrawn="1"/>
            </p:nvSpPr>
            <p:spPr bwMode="auto">
              <a:xfrm>
                <a:off x="557" y="205"/>
                <a:ext cx="313" cy="91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5" name="Rectangle 104"/>
              <p:cNvSpPr>
                <a:spLocks noChangeArrowheads="1"/>
              </p:cNvSpPr>
              <p:nvPr userDrawn="1"/>
            </p:nvSpPr>
            <p:spPr bwMode="auto">
              <a:xfrm>
                <a:off x="400" y="288"/>
                <a:ext cx="3567" cy="4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6" name="Rectangle 105"/>
              <p:cNvSpPr>
                <a:spLocks noChangeArrowheads="1"/>
              </p:cNvSpPr>
              <p:nvPr userDrawn="1"/>
            </p:nvSpPr>
            <p:spPr bwMode="auto">
              <a:xfrm>
                <a:off x="4599" y="1115"/>
                <a:ext cx="929" cy="213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7" name="Rectangle 106"/>
              <p:cNvSpPr>
                <a:spLocks noChangeArrowheads="1"/>
              </p:cNvSpPr>
              <p:nvPr userDrawn="1"/>
            </p:nvSpPr>
            <p:spPr bwMode="auto">
              <a:xfrm>
                <a:off x="2049" y="1211"/>
                <a:ext cx="3567" cy="4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027" name="Rectangle 107"/>
          <p:cNvSpPr>
            <a:spLocks noGrp="1" noChangeArrowheads="1"/>
          </p:cNvSpPr>
          <p:nvPr>
            <p:ph type="body" idx="1"/>
          </p:nvPr>
        </p:nvSpPr>
        <p:spPr bwMode="auto">
          <a:xfrm>
            <a:off x="809625" y="2214563"/>
            <a:ext cx="7958138" cy="3881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180" name="Rectangle 10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09625" y="6373813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33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>
                <a:solidFill>
                  <a:schemeClr val="folHlink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81" name="Rectangle 10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32138" y="6376988"/>
            <a:ext cx="30861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>
                <a:solidFill>
                  <a:schemeClr val="folHlink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82" name="Rectangle 1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89713" y="6376988"/>
            <a:ext cx="21939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chemeClr val="folHlink"/>
                </a:solidFill>
              </a:defRPr>
            </a:lvl1pPr>
          </a:lstStyle>
          <a:p>
            <a:pPr>
              <a:defRPr/>
            </a:pPr>
            <a:fld id="{AABF8F58-694D-423E-AF73-E0B6B5795E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Rectangle 111"/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609600"/>
            <a:ext cx="73787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33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w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" pitchFamily="2" charset="2"/>
        <a:buChar char="w"/>
        <a:defRPr sz="2000">
          <a:solidFill>
            <a:schemeClr val="tx1"/>
          </a:solidFill>
          <a:latin typeface="+mn-lt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 </a:t>
            </a:r>
            <a:r>
              <a:rPr lang="en-US" dirty="0" smtClean="0"/>
              <a:t>Tutorial</a:t>
            </a:r>
            <a:br>
              <a:rPr lang="en-US" dirty="0" smtClean="0"/>
            </a:br>
            <a:r>
              <a:rPr lang="en-US" dirty="0" smtClean="0"/>
              <a:t>Session #4</a:t>
            </a:r>
            <a:endParaRPr lang="en-US" dirty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 eaLnBrk="1" hangingPunct="1">
              <a:buFont typeface="Arial" pitchFamily="34" charset="0"/>
              <a:buChar char="•"/>
              <a:defRPr/>
            </a:pPr>
            <a:r>
              <a:rPr lang="en-US" sz="2800" dirty="0" smtClean="0"/>
              <a:t>More on Arrays and Pointers</a:t>
            </a:r>
          </a:p>
          <a:p>
            <a:pPr marL="457200" indent="-457200" algn="l" eaLnBrk="1" hangingPunct="1">
              <a:buFont typeface="Arial" pitchFamily="34" charset="0"/>
              <a:buChar char="•"/>
              <a:defRPr/>
            </a:pPr>
            <a:r>
              <a:rPr lang="en-US" sz="2800" dirty="0" smtClean="0"/>
              <a:t>Memory allocation</a:t>
            </a:r>
          </a:p>
          <a:p>
            <a:pPr marL="457200" indent="-457200" algn="l" eaLnBrk="1" hangingPunct="1">
              <a:buFont typeface="Arial" pitchFamily="34" charset="0"/>
              <a:buChar char="•"/>
              <a:defRPr/>
            </a:pPr>
            <a:r>
              <a:rPr lang="en-US" sz="2800" dirty="0" smtClean="0"/>
              <a:t>Structures, Unions &amp; </a:t>
            </a:r>
            <a:r>
              <a:rPr lang="en-US" sz="2800" dirty="0" err="1" smtClean="0"/>
              <a:t>typedef</a:t>
            </a:r>
            <a:endParaRPr lang="en-US" sz="2800" dirty="0" smtClean="0"/>
          </a:p>
          <a:p>
            <a:pPr marL="457200" indent="-457200" algn="l" eaLnBrk="1" hangingPunct="1">
              <a:buFont typeface="Arial" pitchFamily="34" charset="0"/>
              <a:buChar char="•"/>
              <a:defRPr/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3785498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Caution: memory leak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char str1[] = “string one”;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char str2[] = “string two”;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char *temp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;</a:t>
            </a:r>
            <a:br>
              <a:rPr lang="en-US" sz="2000" i="1" dirty="0" smtClean="0">
                <a:latin typeface="Courier New" pitchFamily="49" charset="0"/>
                <a:cs typeface="Courier New" pitchFamily="49" charset="0"/>
              </a:rPr>
            </a:br>
            <a:endParaRPr lang="en-US" sz="2000" i="1" dirty="0" smtClean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temp = (char 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*) </a:t>
            </a: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malloc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 ((</a:t>
            </a: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strlen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(str1) 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+ 1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) * 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 				</a:t>
            </a: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sizeof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(char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));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strcpy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(temp, str1);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temp = (char 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*) </a:t>
            </a: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malloc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 ((</a:t>
            </a: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strlen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(str2) 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+ 1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) * 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				</a:t>
            </a: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sizeof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(char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));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strcpy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(temp, str2);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free(temp);</a:t>
            </a:r>
            <a:endParaRPr lang="en-US" sz="2000" i="1" dirty="0" smtClean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Two dimensional dynamic array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Use pointer to pointers.</a:t>
            </a:r>
          </a:p>
          <a:p>
            <a:pPr eaLnBrk="1" hangingPunct="1"/>
            <a:r>
              <a:rPr lang="en-US" dirty="0" smtClean="0"/>
              <a:t>Syntax: 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i="1" dirty="0" smtClean="0"/>
              <a:t>&lt;type&gt; **name;</a:t>
            </a:r>
          </a:p>
          <a:p>
            <a:pPr eaLnBrk="1" hangingPunct="1"/>
            <a:r>
              <a:rPr lang="en-US" dirty="0" smtClean="0"/>
              <a:t>Example: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i="1" dirty="0" err="1" smtClean="0"/>
              <a:t>int</a:t>
            </a:r>
            <a:r>
              <a:rPr lang="en-US" i="1" dirty="0" smtClean="0"/>
              <a:t> **</a:t>
            </a:r>
            <a:r>
              <a:rPr lang="en-US" i="1" dirty="0" err="1" smtClean="0"/>
              <a:t>arr</a:t>
            </a:r>
            <a:r>
              <a:rPr lang="en-US" i="1" dirty="0" smtClean="0"/>
              <a:t>;</a:t>
            </a:r>
          </a:p>
          <a:p>
            <a:pPr eaLnBrk="1" hangingPunct="1"/>
            <a:r>
              <a:rPr lang="en-US" i="1" dirty="0" err="1" smtClean="0"/>
              <a:t>arr</a:t>
            </a:r>
            <a:r>
              <a:rPr lang="en-US" dirty="0" smtClean="0"/>
              <a:t> is a pointer to an integer pointer. It can be used as a </a:t>
            </a:r>
            <a:r>
              <a:rPr lang="en-US" dirty="0" smtClean="0"/>
              <a:t>2-d array</a:t>
            </a:r>
            <a:r>
              <a:rPr lang="en-US" dirty="0" smtClean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Sample usage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smtClean="0"/>
              <a:t>Suppose we need a </a:t>
            </a:r>
            <a:r>
              <a:rPr lang="en-US" dirty="0" smtClean="0"/>
              <a:t>2-d </a:t>
            </a:r>
            <a:r>
              <a:rPr lang="en-US" dirty="0" smtClean="0"/>
              <a:t>array to store a matrix. However, neither the column size nor the row size of the matrix is known. Thus, we need to use a 2-dim dynamic array.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Code: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dirty="0" err="1" smtClean="0"/>
              <a:t>int</a:t>
            </a:r>
            <a:r>
              <a:rPr lang="en-US" dirty="0" smtClean="0"/>
              <a:t> **matrix;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Question: how do we allocate 2-dim memory.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Matrix example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 **matrix;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matrix = (</a:t>
            </a: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 **)</a:t>
            </a: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malloc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(row * </a:t>
            </a: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sizeof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 *));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for (i = 0; i&lt; col; i++) {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	matrix[i] = (</a:t>
            </a: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 *)</a:t>
            </a: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malloc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(col *</a:t>
            </a: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sizeof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));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000" i="1" dirty="0" smtClean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i="1" dirty="0" smtClean="0"/>
              <a:t>Caution: we need a for loop to free </a:t>
            </a:r>
            <a:r>
              <a:rPr lang="en-US" sz="2800" i="1" dirty="0" smtClean="0"/>
              <a:t>that memory</a:t>
            </a:r>
            <a:endParaRPr lang="en-US" sz="280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Dynamically change array size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Sometimes we need to change array size in the middle of programs.</a:t>
            </a:r>
          </a:p>
          <a:p>
            <a:pPr eaLnBrk="1" hangingPunct="1"/>
            <a:r>
              <a:rPr lang="en-US" sz="4000" dirty="0" smtClean="0"/>
              <a:t>The </a:t>
            </a:r>
            <a:r>
              <a:rPr lang="en-US" sz="4000" i="1" dirty="0" err="1" smtClean="0"/>
              <a:t>realloc</a:t>
            </a:r>
            <a:r>
              <a:rPr lang="en-US" sz="4000" dirty="0" smtClean="0"/>
              <a:t> function.</a:t>
            </a:r>
          </a:p>
          <a:p>
            <a:pPr eaLnBrk="1" hangingPunct="1"/>
            <a:r>
              <a:rPr lang="en-US" sz="4000" dirty="0" smtClean="0"/>
              <a:t>Syntax: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3600" i="1" dirty="0" err="1" smtClean="0"/>
              <a:t>realloc</a:t>
            </a:r>
            <a:r>
              <a:rPr lang="en-US" sz="3600" i="1" dirty="0" smtClean="0"/>
              <a:t> (</a:t>
            </a:r>
            <a:r>
              <a:rPr lang="en-US" sz="3600" i="1" dirty="0" err="1" smtClean="0"/>
              <a:t>baseadd</a:t>
            </a:r>
            <a:r>
              <a:rPr lang="en-US" sz="3600" i="1" dirty="0" smtClean="0"/>
              <a:t>, </a:t>
            </a:r>
            <a:r>
              <a:rPr lang="en-US" sz="3600" i="1" dirty="0" err="1" smtClean="0"/>
              <a:t>newsize</a:t>
            </a:r>
            <a:r>
              <a:rPr lang="en-US" sz="3600" i="1" dirty="0" smtClean="0"/>
              <a:t>);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Example of using </a:t>
            </a:r>
            <a:r>
              <a:rPr lang="en-US" dirty="0" err="1" smtClean="0"/>
              <a:t>realloc</a:t>
            </a:r>
            <a:endParaRPr lang="en-US" dirty="0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char </a:t>
            </a: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f_name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[] = 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“John”;</a:t>
            </a:r>
            <a:endParaRPr lang="en-US" sz="2000" i="1" dirty="0" smtClean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char </a:t>
            </a: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l_name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[]= 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“Smith”;</a:t>
            </a:r>
            <a:endParaRPr lang="en-US" sz="2000" i="1" dirty="0" smtClean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char *name = (char *)</a:t>
            </a: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malloc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((</a:t>
            </a: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strlen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f_name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)+1) * 			</a:t>
            </a: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sizeof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(char));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strcpy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(name, </a:t>
            </a: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f_name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name = (char *)</a:t>
            </a: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realloc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(name, (</a:t>
            </a: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strlen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f_name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)+</a:t>
            </a: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strlen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l_name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)+1) * </a:t>
            </a: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sizeof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(char));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strcat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(name, </a:t>
            </a: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l_name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000" i="1" dirty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// memory leak…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sprintf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 (name, "%s, %s", </a:t>
            </a: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l_name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f_name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);</a:t>
            </a:r>
            <a:endParaRPr lang="en-US" sz="2000" i="1" dirty="0" smtClean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Introduction to structures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Choosing a good way to represent data is very </a:t>
            </a:r>
            <a:r>
              <a:rPr lang="en-US" sz="2800" dirty="0" smtClean="0"/>
              <a:t>important</a:t>
            </a:r>
            <a:endParaRPr lang="en-US" sz="2800" dirty="0"/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“A structure is a collection of one or variables, possibly of different types, grouped together under a single name for convenient handling.”</a:t>
            </a:r>
            <a:br>
              <a:rPr lang="en-US" sz="2800" dirty="0" smtClean="0"/>
            </a:b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struct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point {</a:t>
            </a:r>
            <a:br>
              <a:rPr lang="en-US" sz="2000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x;</a:t>
            </a:r>
            <a:br>
              <a:rPr lang="en-US" sz="2000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	  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y;</a:t>
            </a:r>
            <a:br>
              <a:rPr lang="en-US" sz="2000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	};</a:t>
            </a: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Example: book inventory</a:t>
            </a:r>
            <a:endParaRPr lang="en-US" dirty="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9625" y="2057400"/>
            <a:ext cx="7958138" cy="45720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struct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 book {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char title[MAX];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char author[MAX];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float value;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struct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 book library; //declare a book variable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struct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 book library1;</a:t>
            </a:r>
          </a:p>
          <a:p>
            <a:pPr eaLnBrk="1" hangingPunct="1">
              <a:lnSpc>
                <a:spcPct val="90000"/>
              </a:lnSpc>
              <a:buNone/>
            </a:pPr>
            <a:endParaRPr lang="en-US" sz="2000" i="1" dirty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gets(</a:t>
            </a: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library.title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i="1" dirty="0" err="1">
                <a:latin typeface="Courier New" pitchFamily="49" charset="0"/>
                <a:cs typeface="Courier New" pitchFamily="49" charset="0"/>
              </a:rPr>
              <a:t>s</a:t>
            </a: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canf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(“%f”, &amp;</a:t>
            </a: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library.value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eaLnBrk="1" hangingPunct="1">
              <a:buFont typeface="Wingdings" pitchFamily="2" charset="2"/>
              <a:buNone/>
            </a:pPr>
            <a:endParaRPr lang="en-US" sz="2000" i="1" dirty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struct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 book library2 = {"The Host", </a:t>
            </a:r>
            <a:br>
              <a:rPr lang="en-US" sz="2000" i="1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"Meyers, Stephanie", 19.95”);</a:t>
            </a:r>
          </a:p>
          <a:p>
            <a:pPr eaLnBrk="1" hangingPunct="1">
              <a:buFont typeface="Wingdings" pitchFamily="2" charset="2"/>
              <a:buNone/>
            </a:pPr>
            <a:endParaRPr lang="en-US" sz="2000" i="1" dirty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en-US" sz="2000" i="1" dirty="0" smtClean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Structures (cont.)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625" y="1981201"/>
            <a:ext cx="7958138" cy="4724400"/>
          </a:xfrm>
        </p:spPr>
        <p:txBody>
          <a:bodyPr/>
          <a:lstStyle/>
          <a:p>
            <a:r>
              <a:rPr lang="en-US" sz="2800" dirty="0" smtClean="0"/>
              <a:t>Operations on a structure</a:t>
            </a:r>
          </a:p>
          <a:p>
            <a:pPr lvl="1">
              <a:spcBef>
                <a:spcPts val="0"/>
              </a:spcBef>
            </a:pPr>
            <a:r>
              <a:rPr lang="en-US" sz="2400" dirty="0" smtClean="0"/>
              <a:t>copy it </a:t>
            </a:r>
          </a:p>
          <a:p>
            <a:pPr lvl="1">
              <a:spcBef>
                <a:spcPts val="0"/>
              </a:spcBef>
            </a:pPr>
            <a:r>
              <a:rPr lang="en-US" sz="2400" dirty="0" smtClean="0"/>
              <a:t>assign to it as a unit </a:t>
            </a:r>
          </a:p>
          <a:p>
            <a:pPr lvl="1">
              <a:spcBef>
                <a:spcPts val="0"/>
              </a:spcBef>
            </a:pPr>
            <a:r>
              <a:rPr lang="en-US" sz="2400" dirty="0" smtClean="0"/>
              <a:t>take its address with &amp;</a:t>
            </a:r>
          </a:p>
          <a:p>
            <a:pPr lvl="1">
              <a:spcBef>
                <a:spcPts val="0"/>
              </a:spcBef>
            </a:pPr>
            <a:r>
              <a:rPr lang="en-US" sz="2400" dirty="0" smtClean="0"/>
              <a:t>accessing its members</a:t>
            </a:r>
          </a:p>
          <a:p>
            <a:r>
              <a:rPr lang="en-US" sz="2800" dirty="0" smtClean="0"/>
              <a:t>Pointers to structures</a:t>
            </a:r>
            <a:endParaRPr lang="en-US" sz="2800" dirty="0"/>
          </a:p>
          <a:p>
            <a:pPr marL="457200" lvl="1" indent="0">
              <a:buNone/>
            </a:pP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struct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book library, *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bk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marL="457200" lvl="1" indent="0">
              <a:buNone/>
            </a:pP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bk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= &amp;library;</a:t>
            </a:r>
          </a:p>
          <a:p>
            <a:pPr marL="457200" lvl="1" indent="0">
              <a:buNone/>
            </a:pP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strcpy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(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bk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-&gt;title, "The Hunger Games”);</a:t>
            </a:r>
          </a:p>
          <a:p>
            <a:r>
              <a:rPr lang="en-US" sz="2800" dirty="0"/>
              <a:t>Arrays of Structures</a:t>
            </a:r>
          </a:p>
          <a:p>
            <a:pPr marL="457200" lvl="1" indent="0">
              <a:buNone/>
            </a:pP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struct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book library[MAX];</a:t>
            </a:r>
            <a:endParaRPr lang="en-US" sz="2000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32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Unions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625" y="2214563"/>
            <a:ext cx="7958138" cy="4414837"/>
          </a:xfrm>
        </p:spPr>
        <p:txBody>
          <a:bodyPr/>
          <a:lstStyle/>
          <a:p>
            <a:r>
              <a:rPr lang="en-US" sz="2800" dirty="0" smtClean="0"/>
              <a:t>Unions allow a variable to hold different types (at different times)</a:t>
            </a:r>
          </a:p>
          <a:p>
            <a:pPr marL="400050" lvl="1" indent="0"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union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u_tag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{</a:t>
            </a:r>
            <a:br>
              <a:rPr lang="en-US" sz="1600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ival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;</a:t>
            </a:r>
            <a:br>
              <a:rPr lang="en-US" sz="1600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	float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fval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;</a:t>
            </a:r>
            <a:br>
              <a:rPr lang="en-US" sz="1600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	char &amp;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sval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marL="400050" lvl="1" indent="0"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} u;</a:t>
            </a:r>
          </a:p>
          <a:p>
            <a:r>
              <a:rPr lang="en-US" sz="2800" dirty="0" smtClean="0"/>
              <a:t>Allocated to hold the largest possible value</a:t>
            </a:r>
          </a:p>
          <a:p>
            <a:r>
              <a:rPr lang="en-US" sz="2800" dirty="0" smtClean="0"/>
              <a:t>Accessed in same manner as structures:</a:t>
            </a:r>
            <a:br>
              <a:rPr lang="en-US" sz="2800" dirty="0" smtClean="0"/>
            </a:b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printf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(“string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val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%s”,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u.sval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);</a:t>
            </a:r>
            <a:br>
              <a:rPr lang="en-US" sz="2000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printf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(“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val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%d”,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u.ival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);</a:t>
            </a:r>
            <a:endParaRPr lang="en-US" sz="2000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792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Review</a:t>
            </a:r>
            <a:endParaRPr lang="en-US" dirty="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9625" y="1981200"/>
            <a:ext cx="7958138" cy="4724399"/>
          </a:xfrm>
        </p:spPr>
        <p:txBody>
          <a:bodyPr/>
          <a:lstStyle/>
          <a:p>
            <a:pPr eaLnBrk="1" hangingPunct="1"/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iArr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[30];</a:t>
            </a:r>
            <a:br>
              <a:rPr lang="en-US" sz="2000" i="1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&amp;</a:t>
            </a: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iArr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[0] == &amp;</a:t>
            </a: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iArr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; // equivalent</a:t>
            </a:r>
            <a:br>
              <a:rPr lang="en-US" sz="2000" i="1" dirty="0" smtClean="0">
                <a:latin typeface="Courier New" pitchFamily="49" charset="0"/>
                <a:cs typeface="Courier New" pitchFamily="49" charset="0"/>
              </a:rPr>
            </a:br>
            <a:endParaRPr lang="en-US" sz="2000" i="1" dirty="0">
              <a:latin typeface="Courier New" pitchFamily="49" charset="0"/>
              <a:cs typeface="Courier New" pitchFamily="49" charset="0"/>
            </a:endParaRPr>
          </a:p>
          <a:p>
            <a:pPr eaLnBrk="1" hangingPunct="1"/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(*p)[2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]; // pointer to array of 2 integers</a:t>
            </a:r>
            <a:br>
              <a:rPr lang="en-US" sz="2000" i="1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*p[2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];  // array of 2 pointers to integers</a:t>
            </a:r>
            <a:r>
              <a:rPr lang="en-US" sz="2000" i="1" dirty="0">
                <a:latin typeface="Courier New" pitchFamily="49" charset="0"/>
                <a:cs typeface="Courier New" pitchFamily="49" charset="0"/>
              </a:rPr>
              <a:t/>
            </a:r>
            <a:br>
              <a:rPr lang="en-US" sz="2000" i="1" dirty="0">
                <a:latin typeface="Courier New" pitchFamily="49" charset="0"/>
                <a:cs typeface="Courier New" pitchFamily="49" charset="0"/>
              </a:rPr>
            </a:br>
            <a:endParaRPr lang="en-US" sz="2000" i="1" dirty="0">
              <a:latin typeface="Courier New" pitchFamily="49" charset="0"/>
              <a:cs typeface="Courier New" pitchFamily="49" charset="0"/>
            </a:endParaRPr>
          </a:p>
          <a:p>
            <a:pPr eaLnBrk="1" hangingPunct="1"/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 foo = 100;</a:t>
            </a:r>
            <a:br>
              <a:rPr lang="en-US" sz="2000" i="1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 *bar;</a:t>
            </a:r>
            <a:br>
              <a:rPr lang="en-US" sz="2000" i="1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bar = &amp;foo;</a:t>
            </a:r>
            <a:br>
              <a:rPr lang="en-US" sz="2000" i="1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2000" i="1" dirty="0" smtClean="0">
                <a:solidFill>
                  <a:schemeClr val="folHlink"/>
                </a:solidFill>
                <a:latin typeface="Courier New" pitchFamily="49" charset="0"/>
                <a:cs typeface="Courier New" pitchFamily="49" charset="0"/>
              </a:rPr>
              <a:t>*bar = 200;</a:t>
            </a:r>
            <a:br>
              <a:rPr lang="en-US" sz="2000" i="1" dirty="0" smtClean="0">
                <a:solidFill>
                  <a:schemeClr val="folHlink"/>
                </a:solidFill>
                <a:latin typeface="Courier New" pitchFamily="49" charset="0"/>
                <a:cs typeface="Courier New" pitchFamily="49" charset="0"/>
              </a:rPr>
            </a:br>
            <a:r>
              <a:rPr lang="en-US" sz="2000" i="1" dirty="0" smtClean="0">
                <a:solidFill>
                  <a:schemeClr val="folHlink"/>
                </a:solidFill>
                <a:latin typeface="Courier New" pitchFamily="49" charset="0"/>
                <a:cs typeface="Courier New" pitchFamily="49" charset="0"/>
              </a:rPr>
              <a:t/>
            </a:r>
            <a:br>
              <a:rPr lang="en-US" sz="2000" i="1" dirty="0" smtClean="0">
                <a:solidFill>
                  <a:schemeClr val="folHlink"/>
                </a:solidFill>
                <a:latin typeface="Courier New" pitchFamily="49" charset="0"/>
                <a:cs typeface="Courier New" pitchFamily="49" charset="0"/>
              </a:rPr>
            </a:b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What is:</a:t>
            </a:r>
            <a:br>
              <a:rPr lang="en-US" sz="2000" i="1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	1</a:t>
            </a:r>
            <a:r>
              <a:rPr lang="en-US" sz="2000" i="1" dirty="0">
                <a:latin typeface="Courier New" pitchFamily="49" charset="0"/>
                <a:cs typeface="Courier New" pitchFamily="49" charset="0"/>
              </a:rPr>
              <a:t>.  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foo;	2</a:t>
            </a:r>
            <a:r>
              <a:rPr lang="en-US" sz="2000" i="1" dirty="0">
                <a:latin typeface="Courier New" pitchFamily="49" charset="0"/>
                <a:cs typeface="Courier New" pitchFamily="49" charset="0"/>
              </a:rPr>
              <a:t>.  &amp;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foo;</a:t>
            </a:r>
            <a:br>
              <a:rPr lang="en-US" sz="2000" i="1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	3.  bar;	4.  *bar;</a:t>
            </a:r>
            <a:br>
              <a:rPr lang="en-US" sz="2000" i="1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2000" i="1" dirty="0">
                <a:latin typeface="Courier New" pitchFamily="49" charset="0"/>
                <a:cs typeface="Courier New" pitchFamily="49" charset="0"/>
              </a:rPr>
              <a:t>	5.  &amp;bar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;</a:t>
            </a:r>
            <a:endParaRPr lang="en-US" sz="2000" i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7134225" y="5761521"/>
            <a:ext cx="14478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dirty="0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7515225" y="4343400"/>
            <a:ext cx="52610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000" dirty="0"/>
              <a:t>foo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7515225" y="5410200"/>
            <a:ext cx="51167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000" dirty="0"/>
              <a:t>bar</a:t>
            </a: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5838825" y="4847121"/>
            <a:ext cx="95410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000"/>
              <a:t>0x1000</a:t>
            </a: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5838825" y="5913921"/>
            <a:ext cx="95410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000"/>
              <a:t>0x1020</a:t>
            </a: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7134225" y="4694721"/>
            <a:ext cx="14478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5943600" y="4296547"/>
            <a:ext cx="71525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sz="1200" dirty="0" smtClean="0"/>
              <a:t>Memory</a:t>
            </a:r>
            <a:br>
              <a:rPr lang="en-US" sz="1200" dirty="0" smtClean="0"/>
            </a:br>
            <a:r>
              <a:rPr lang="en-US" sz="1200" dirty="0" smtClean="0"/>
              <a:t>Address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080388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</a:t>
            </a:r>
            <a:r>
              <a:rPr lang="en-US" dirty="0" err="1" smtClean="0"/>
              <a:t>ypedef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625" y="2057401"/>
            <a:ext cx="7958138" cy="4648200"/>
          </a:xfrm>
        </p:spPr>
        <p:txBody>
          <a:bodyPr/>
          <a:lstStyle/>
          <a:p>
            <a:r>
              <a:rPr lang="en-US" sz="2000" dirty="0" smtClean="0"/>
              <a:t>Create new data type names</a:t>
            </a:r>
          </a:p>
          <a:p>
            <a:pPr marL="400050" lvl="1" indent="0">
              <a:buNone/>
            </a:pP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typedef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Length;</a:t>
            </a:r>
          </a:p>
          <a:p>
            <a:pPr marL="400050" lvl="1" indent="0"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Length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len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maxlen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, *lengths[];</a:t>
            </a:r>
          </a:p>
          <a:p>
            <a:pPr marL="400050" lvl="1" indent="0">
              <a:buNone/>
            </a:pP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typedef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char *String;</a:t>
            </a:r>
          </a:p>
          <a:p>
            <a:pPr marL="400050" lvl="1" indent="0">
              <a:buNone/>
            </a:pP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typedef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struct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tnode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*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Treeptr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marL="400050" lvl="1" indent="0">
              <a:buNone/>
            </a:pP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typedef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struct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tnode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{  	// tree node</a:t>
            </a:r>
            <a:br>
              <a:rPr lang="en-US" sz="1600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char *word;		// points to the text</a:t>
            </a:r>
            <a:br>
              <a:rPr lang="en-US" sz="1600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count;		// number of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occurences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/>
            </a:r>
            <a:br>
              <a:rPr lang="en-US" sz="1600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Treeptr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left;		// left child</a:t>
            </a:r>
          </a:p>
          <a:p>
            <a:pPr marL="400050" lvl="1" indent="0"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Treeptr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right;		// right child</a:t>
            </a:r>
          </a:p>
          <a:p>
            <a:pPr marL="400050" lvl="1" indent="0"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}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Treenode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marL="400050" lvl="1" indent="0">
              <a:buNone/>
            </a:pP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Treeptr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talloc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(void) {</a:t>
            </a:r>
            <a:br>
              <a:rPr lang="en-US" sz="1600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return (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Treeptr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)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malloc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(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sizeof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(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Treenode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));</a:t>
            </a:r>
            <a:br>
              <a:rPr lang="en-US" sz="1600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en-US" sz="18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 err="1">
                <a:latin typeface="+mj-lt"/>
                <a:cs typeface="Courier New" pitchFamily="49" charset="0"/>
              </a:rPr>
              <a:t>t</a:t>
            </a:r>
            <a:r>
              <a:rPr lang="en-US" sz="2000" dirty="0" err="1" smtClean="0">
                <a:latin typeface="+mj-lt"/>
                <a:cs typeface="Courier New" pitchFamily="49" charset="0"/>
              </a:rPr>
              <a:t>ypedef</a:t>
            </a:r>
            <a:r>
              <a:rPr lang="en-US" sz="2000" dirty="0" smtClean="0">
                <a:latin typeface="+mj-lt"/>
                <a:cs typeface="Courier New" pitchFamily="49" charset="0"/>
              </a:rPr>
              <a:t> does not create a new type, only adds a new name for some existing type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/>
            </a:r>
            <a:br>
              <a:rPr lang="en-US" sz="2000" dirty="0" smtClean="0">
                <a:latin typeface="Courier New" pitchFamily="49" charset="0"/>
                <a:cs typeface="Courier New" pitchFamily="49" charset="0"/>
              </a:rPr>
            </a:br>
            <a:endParaRPr lang="en-US" sz="2000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981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Pointers to multidimensional arrays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Zippo[2][4];</a:t>
            </a:r>
          </a:p>
          <a:p>
            <a:pPr eaLnBrk="1" hangingPunct="1">
              <a:lnSpc>
                <a:spcPct val="130000"/>
              </a:lnSpc>
            </a:pPr>
            <a:r>
              <a:rPr lang="en-US" sz="2800" dirty="0" smtClean="0"/>
              <a:t>Zippo is the starting address of this </a:t>
            </a:r>
            <a:r>
              <a:rPr lang="en-US" sz="2800" dirty="0" smtClean="0"/>
              <a:t>2-d </a:t>
            </a:r>
            <a:r>
              <a:rPr lang="en-US" sz="2800" dirty="0" smtClean="0"/>
              <a:t>array. It is same as &amp;Zippo[0].</a:t>
            </a:r>
          </a:p>
          <a:p>
            <a:pPr eaLnBrk="1" hangingPunct="1">
              <a:lnSpc>
                <a:spcPct val="130000"/>
              </a:lnSpc>
            </a:pPr>
            <a:r>
              <a:rPr lang="en-US" sz="2800" dirty="0" smtClean="0"/>
              <a:t>Zippo[0] itself is an array of 4 integers.</a:t>
            </a:r>
          </a:p>
          <a:p>
            <a:pPr eaLnBrk="1" hangingPunct="1">
              <a:lnSpc>
                <a:spcPct val="130000"/>
              </a:lnSpc>
            </a:pPr>
            <a:r>
              <a:rPr lang="en-US" sz="2800" dirty="0" smtClean="0"/>
              <a:t>Zippo[0] is same as &amp;Zippo[0][0].</a:t>
            </a:r>
          </a:p>
        </p:txBody>
      </p:sp>
    </p:spTree>
    <p:extLst>
      <p:ext uri="{BB962C8B-B14F-4D97-AF65-F5344CB8AC3E}">
        <p14:creationId xmlns:p14="http://schemas.microsoft.com/office/powerpoint/2010/main" val="1177325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Difference between arrays and pointers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Array name is a constant.</a:t>
            </a:r>
          </a:p>
          <a:p>
            <a:pPr eaLnBrk="1" hangingPunct="1"/>
            <a:r>
              <a:rPr lang="en-US" smtClean="0"/>
              <a:t>Pointer is a variable.</a:t>
            </a:r>
          </a:p>
          <a:p>
            <a:pPr eaLnBrk="1" hangingPunct="1"/>
            <a:r>
              <a:rPr lang="en-US" smtClean="0"/>
              <a:t>Example: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i="1" smtClean="0"/>
              <a:t>char hello[] =“hello”;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i="1" smtClean="0"/>
              <a:t>char *helle = “helle”;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i="1" smtClean="0"/>
              <a:t>hello++;  //illegal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i="1" smtClean="0"/>
              <a:t>helle++;</a:t>
            </a:r>
            <a:r>
              <a:rPr lang="en-US" smtClean="0"/>
              <a:t> //</a:t>
            </a:r>
            <a:r>
              <a:rPr lang="en-US" i="1" smtClean="0"/>
              <a:t>legal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725233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Dynamic arrays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You don’t always know your array size in advance.</a:t>
            </a:r>
          </a:p>
          <a:p>
            <a:pPr eaLnBrk="1" hangingPunct="1"/>
            <a:r>
              <a:rPr lang="en-US" dirty="0"/>
              <a:t>Static arrays waste a lot memory.</a:t>
            </a:r>
          </a:p>
          <a:p>
            <a:pPr eaLnBrk="1" hangingPunct="1"/>
            <a:r>
              <a:rPr lang="en-US" sz="2800" i="1" dirty="0" err="1" smtClean="0">
                <a:latin typeface="Courier New" pitchFamily="49" charset="0"/>
                <a:cs typeface="Courier New" pitchFamily="49" charset="0"/>
              </a:rPr>
              <a:t>malloc</a:t>
            </a:r>
            <a:r>
              <a:rPr lang="en-US" sz="2800" i="1" dirty="0" smtClean="0">
                <a:latin typeface="Courier New" pitchFamily="49" charset="0"/>
                <a:cs typeface="Courier New" pitchFamily="49" charset="0"/>
              </a:rPr>
              <a:t>() </a:t>
            </a:r>
            <a:r>
              <a:rPr lang="en-US" dirty="0" smtClean="0"/>
              <a:t>and</a:t>
            </a: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800" i="1" dirty="0" smtClean="0">
                <a:latin typeface="Courier New" pitchFamily="49" charset="0"/>
                <a:cs typeface="Courier New" pitchFamily="49" charset="0"/>
              </a:rPr>
              <a:t>free()</a:t>
            </a:r>
            <a:endParaRPr lang="en-US" sz="2800" i="1" dirty="0" smtClean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2157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malloc</a:t>
            </a:r>
            <a:r>
              <a:rPr lang="en-US" dirty="0" smtClean="0"/>
              <a:t> ( )</a:t>
            </a:r>
            <a:endParaRPr lang="en-US" dirty="0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Example of the usage of </a:t>
            </a:r>
            <a:r>
              <a:rPr lang="en-US" dirty="0" err="1" smtClean="0"/>
              <a:t>malloc</a:t>
            </a:r>
            <a:r>
              <a:rPr lang="en-US" dirty="0" smtClean="0"/>
              <a:t> ( ):</a:t>
            </a:r>
            <a:endParaRPr lang="en-US" dirty="0" smtClean="0"/>
          </a:p>
          <a:p>
            <a:pPr eaLnBrk="1" hangingPunct="1">
              <a:buFont typeface="Wingdings" pitchFamily="2" charset="2"/>
              <a:buNone/>
            </a:pPr>
            <a:r>
              <a:rPr lang="en-US" dirty="0" smtClean="0"/>
              <a:t>	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char *name;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	name = (char *) </a:t>
            </a: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malloc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(length * </a:t>
            </a: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sizeof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(name));</a:t>
            </a:r>
          </a:p>
        </p:txBody>
      </p:sp>
    </p:spTree>
    <p:extLst>
      <p:ext uri="{BB962C8B-B14F-4D97-AF65-F5344CB8AC3E}">
        <p14:creationId xmlns:p14="http://schemas.microsoft.com/office/powerpoint/2010/main" val="352939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Dynamically allocate memory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i="1" dirty="0" err="1" smtClean="0"/>
              <a:t>malloc</a:t>
            </a:r>
            <a:r>
              <a:rPr lang="en-US" dirty="0" smtClean="0"/>
              <a:t> </a:t>
            </a:r>
            <a:r>
              <a:rPr lang="en-US" dirty="0" smtClean="0"/>
              <a:t>allocates a chunk of memory and returns the starting address of the memory.</a:t>
            </a:r>
          </a:p>
          <a:p>
            <a:pPr eaLnBrk="1" hangingPunct="1"/>
            <a:r>
              <a:rPr lang="en-US" i="1" dirty="0" smtClean="0"/>
              <a:t>free</a:t>
            </a:r>
            <a:r>
              <a:rPr lang="en-US" dirty="0" smtClean="0"/>
              <a:t> frees </a:t>
            </a:r>
            <a:r>
              <a:rPr lang="en-US" dirty="0" smtClean="0"/>
              <a:t>memory </a:t>
            </a:r>
            <a:endParaRPr lang="en-US" dirty="0" smtClean="0"/>
          </a:p>
          <a:p>
            <a:pPr eaLnBrk="1" hangingPunct="1"/>
            <a:r>
              <a:rPr lang="en-US" dirty="0" smtClean="0"/>
              <a:t>Note: you are responsible for releasing the memory allocated by </a:t>
            </a:r>
            <a:r>
              <a:rPr lang="en-US" dirty="0" err="1" smtClean="0"/>
              <a:t>malloc</a:t>
            </a:r>
            <a:r>
              <a:rPr lang="en-US" dirty="0" smtClean="0"/>
              <a:t> function.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An example of malloc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char *name = (char *)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malloc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namelen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*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sizeof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(char));</a:t>
            </a: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4953000" y="3733800"/>
            <a:ext cx="1219200" cy="2209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2133600" y="3733800"/>
            <a:ext cx="10668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1143000" y="3733800"/>
            <a:ext cx="842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/>
              <a:t>name</a:t>
            </a:r>
          </a:p>
        </p:txBody>
      </p:sp>
      <p:sp>
        <p:nvSpPr>
          <p:cNvPr id="5127" name="Line 9"/>
          <p:cNvSpPr>
            <a:spLocks noChangeShapeType="1"/>
          </p:cNvSpPr>
          <p:nvPr/>
        </p:nvSpPr>
        <p:spPr bwMode="auto">
          <a:xfrm>
            <a:off x="3276600" y="4038600"/>
            <a:ext cx="1600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128" name="AutoShape 10"/>
          <p:cNvSpPr>
            <a:spLocks/>
          </p:cNvSpPr>
          <p:nvPr/>
        </p:nvSpPr>
        <p:spPr bwMode="auto">
          <a:xfrm>
            <a:off x="6553200" y="3810000"/>
            <a:ext cx="228600" cy="2057400"/>
          </a:xfrm>
          <a:prstGeom prst="rightBrace">
            <a:avLst>
              <a:gd name="adj1" fmla="val 75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9" name="Text Box 11"/>
          <p:cNvSpPr txBox="1">
            <a:spLocks noChangeArrowheads="1"/>
          </p:cNvSpPr>
          <p:nvPr/>
        </p:nvSpPr>
        <p:spPr bwMode="auto">
          <a:xfrm>
            <a:off x="7146925" y="4460875"/>
            <a:ext cx="1214438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/>
              <a:t>Size:</a:t>
            </a:r>
          </a:p>
          <a:p>
            <a:pPr eaLnBrk="1" hangingPunct="1"/>
            <a:r>
              <a:rPr lang="en-US"/>
              <a:t>namelen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Sample code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main(){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	char name[] = “I am a string.”;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	char *temp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;</a:t>
            </a:r>
            <a:br>
              <a:rPr lang="en-US" sz="2000" dirty="0" smtClean="0">
                <a:latin typeface="Courier New" pitchFamily="49" charset="0"/>
                <a:cs typeface="Courier New" pitchFamily="49" charset="0"/>
              </a:rPr>
            </a:br>
            <a:endParaRPr lang="en-US" sz="2000" dirty="0" smtClean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	temp = (char *)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malloc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( (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strlen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(name)+1) * 			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sizeof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(char));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strcpy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(temp, name);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	…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	free(temp);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aight Edge">
  <a:themeElements>
    <a:clrScheme name="Straight Edge 2">
      <a:dk1>
        <a:srgbClr val="003366"/>
      </a:dk1>
      <a:lt1>
        <a:srgbClr val="FFFFFF"/>
      </a:lt1>
      <a:dk2>
        <a:srgbClr val="003366"/>
      </a:dk2>
      <a:lt2>
        <a:srgbClr val="E3E2C7"/>
      </a:lt2>
      <a:accent1>
        <a:srgbClr val="CCCC99"/>
      </a:accent1>
      <a:accent2>
        <a:srgbClr val="003366"/>
      </a:accent2>
      <a:accent3>
        <a:srgbClr val="FFFFFF"/>
      </a:accent3>
      <a:accent4>
        <a:srgbClr val="002A56"/>
      </a:accent4>
      <a:accent5>
        <a:srgbClr val="E2E2CA"/>
      </a:accent5>
      <a:accent6>
        <a:srgbClr val="002D5C"/>
      </a:accent6>
      <a:hlink>
        <a:srgbClr val="003366"/>
      </a:hlink>
      <a:folHlink>
        <a:srgbClr val="800000"/>
      </a:folHlink>
    </a:clrScheme>
    <a:fontScheme name="Straight Edg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traight Edge 1">
        <a:dk1>
          <a:srgbClr val="008080"/>
        </a:dk1>
        <a:lt1>
          <a:srgbClr val="FFFFCC"/>
        </a:lt1>
        <a:dk2>
          <a:srgbClr val="009999"/>
        </a:dk2>
        <a:lt2>
          <a:srgbClr val="FFFF99"/>
        </a:lt2>
        <a:accent1>
          <a:srgbClr val="336699"/>
        </a:accent1>
        <a:accent2>
          <a:srgbClr val="FFFF99"/>
        </a:accent2>
        <a:accent3>
          <a:srgbClr val="AACACA"/>
        </a:accent3>
        <a:accent4>
          <a:srgbClr val="DADAAE"/>
        </a:accent4>
        <a:accent5>
          <a:srgbClr val="ADB8CA"/>
        </a:accent5>
        <a:accent6>
          <a:srgbClr val="E7E78A"/>
        </a:accent6>
        <a:hlink>
          <a:srgbClr val="FFFFCC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ight Edge 2">
        <a:dk1>
          <a:srgbClr val="003366"/>
        </a:dk1>
        <a:lt1>
          <a:srgbClr val="FFFFFF"/>
        </a:lt1>
        <a:dk2>
          <a:srgbClr val="003366"/>
        </a:dk2>
        <a:lt2>
          <a:srgbClr val="E3E2C7"/>
        </a:lt2>
        <a:accent1>
          <a:srgbClr val="CCCC99"/>
        </a:accent1>
        <a:accent2>
          <a:srgbClr val="003366"/>
        </a:accent2>
        <a:accent3>
          <a:srgbClr val="FFFFFF"/>
        </a:accent3>
        <a:accent4>
          <a:srgbClr val="002A56"/>
        </a:accent4>
        <a:accent5>
          <a:srgbClr val="E2E2CA"/>
        </a:accent5>
        <a:accent6>
          <a:srgbClr val="002D5C"/>
        </a:accent6>
        <a:hlink>
          <a:srgbClr val="003366"/>
        </a:hlink>
        <a:folHlink>
          <a:srgbClr val="8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aight Edge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DDDDDD"/>
        </a:accent1>
        <a:accent2>
          <a:srgbClr val="333333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2D2D2D"/>
        </a:accent6>
        <a:hlink>
          <a:srgbClr val="80808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aight Edge 4">
        <a:dk1>
          <a:srgbClr val="5F5F5F"/>
        </a:dk1>
        <a:lt1>
          <a:srgbClr val="FFFFFF"/>
        </a:lt1>
        <a:dk2>
          <a:srgbClr val="003366"/>
        </a:dk2>
        <a:lt2>
          <a:srgbClr val="FFFFFF"/>
        </a:lt2>
        <a:accent1>
          <a:srgbClr val="7E003F"/>
        </a:accent1>
        <a:accent2>
          <a:srgbClr val="DDDDDD"/>
        </a:accent2>
        <a:accent3>
          <a:srgbClr val="AAADB8"/>
        </a:accent3>
        <a:accent4>
          <a:srgbClr val="DADADA"/>
        </a:accent4>
        <a:accent5>
          <a:srgbClr val="C0AAAF"/>
        </a:accent5>
        <a:accent6>
          <a:srgbClr val="C8C8C8"/>
        </a:accent6>
        <a:hlink>
          <a:srgbClr val="969696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Designs\Straight Edge.pot</Template>
  <TotalTime>753</TotalTime>
  <Words>603</Words>
  <Application>Microsoft Office PowerPoint</Application>
  <PresentationFormat>On-screen Show (4:3)</PresentationFormat>
  <Paragraphs>141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Times New Roman</vt:lpstr>
      <vt:lpstr>Arial</vt:lpstr>
      <vt:lpstr>Wingdings</vt:lpstr>
      <vt:lpstr>Straight Edge</vt:lpstr>
      <vt:lpstr>C Tutorial Session #4</vt:lpstr>
      <vt:lpstr>Review</vt:lpstr>
      <vt:lpstr>Pointers to multidimensional arrays</vt:lpstr>
      <vt:lpstr>Difference between arrays and pointers</vt:lpstr>
      <vt:lpstr>Dynamic arrays</vt:lpstr>
      <vt:lpstr>malloc ( )</vt:lpstr>
      <vt:lpstr>Dynamically allocate memory</vt:lpstr>
      <vt:lpstr>An example of malloc</vt:lpstr>
      <vt:lpstr>Sample code</vt:lpstr>
      <vt:lpstr>Caution: memory leak</vt:lpstr>
      <vt:lpstr>Two dimensional dynamic array</vt:lpstr>
      <vt:lpstr>Sample usage</vt:lpstr>
      <vt:lpstr>Matrix example</vt:lpstr>
      <vt:lpstr>Dynamically change array size</vt:lpstr>
      <vt:lpstr>Example of using realloc</vt:lpstr>
      <vt:lpstr>Introduction to structures</vt:lpstr>
      <vt:lpstr>Example: book inventory</vt:lpstr>
      <vt:lpstr>Structures (cont.)</vt:lpstr>
      <vt:lpstr>Unions</vt:lpstr>
      <vt:lpstr>typedef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 Tutorial</dc:title>
  <dc:creator>home</dc:creator>
  <cp:lastModifiedBy>Power, Maria A.</cp:lastModifiedBy>
  <cp:revision>160</cp:revision>
  <dcterms:created xsi:type="dcterms:W3CDTF">2005-10-21T03:26:29Z</dcterms:created>
  <dcterms:modified xsi:type="dcterms:W3CDTF">2012-04-27T19:35:23Z</dcterms:modified>
</cp:coreProperties>
</file>